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handoutMasterIdLst>
    <p:handoutMasterId r:id="rId40"/>
  </p:handoutMasterIdLst>
  <p:sldIdLst>
    <p:sldId id="271" r:id="rId5"/>
    <p:sldId id="523" r:id="rId6"/>
    <p:sldId id="411" r:id="rId7"/>
    <p:sldId id="738" r:id="rId8"/>
    <p:sldId id="739" r:id="rId9"/>
    <p:sldId id="740" r:id="rId10"/>
    <p:sldId id="438" r:id="rId11"/>
    <p:sldId id="743" r:id="rId12"/>
    <p:sldId id="741" r:id="rId13"/>
    <p:sldId id="747" r:id="rId14"/>
    <p:sldId id="742" r:id="rId15"/>
    <p:sldId id="744" r:id="rId16"/>
    <p:sldId id="553" r:id="rId17"/>
    <p:sldId id="733" r:id="rId18"/>
    <p:sldId id="732" r:id="rId19"/>
    <p:sldId id="737" r:id="rId20"/>
    <p:sldId id="749" r:id="rId21"/>
    <p:sldId id="745" r:id="rId22"/>
    <p:sldId id="604" r:id="rId23"/>
    <p:sldId id="552" r:id="rId24"/>
    <p:sldId id="578" r:id="rId25"/>
    <p:sldId id="650" r:id="rId26"/>
    <p:sldId id="584" r:id="rId27"/>
    <p:sldId id="629" r:id="rId28"/>
    <p:sldId id="575" r:id="rId29"/>
    <p:sldId id="748" r:id="rId30"/>
    <p:sldId id="631" r:id="rId31"/>
    <p:sldId id="646" r:id="rId32"/>
    <p:sldId id="264" r:id="rId33"/>
    <p:sldId id="266" r:id="rId34"/>
    <p:sldId id="277" r:id="rId35"/>
    <p:sldId id="746" r:id="rId36"/>
    <p:sldId id="750" r:id="rId37"/>
    <p:sldId id="258"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6" pos="554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F1F1F1"/>
    <a:srgbClr val="175997"/>
    <a:srgbClr val="00246D"/>
    <a:srgbClr val="002E80"/>
    <a:srgbClr val="2D71C5"/>
    <a:srgbClr val="003790"/>
    <a:srgbClr val="0040A6"/>
    <a:srgbClr val="5D1A8B"/>
    <a:srgbClr val="426BA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0" cmpd="sng">
              <a:solidFill>
                <a:schemeClr val="lt1"/>
              </a:solidFill>
            </a:ln>
          </a:left>
          <a:right>
            <a:ln w="0" cmpd="sng">
              <a:solidFill>
                <a:schemeClr val="lt1"/>
              </a:solidFill>
            </a:ln>
          </a:right>
          <a:top>
            <a:ln w="0" cmpd="sng">
              <a:solidFill>
                <a:schemeClr val="lt1"/>
              </a:solidFill>
            </a:ln>
          </a:top>
          <a:bottom>
            <a:ln w="0" cmpd="sng">
              <a:solidFill>
                <a:schemeClr val="lt1"/>
              </a:solidFill>
            </a:ln>
          </a:bottom>
          <a:insideH>
            <a:ln w="12700" cmpd="sng">
              <a:solidFill>
                <a:schemeClr val="lt1"/>
              </a:solidFill>
            </a:ln>
          </a:insideH>
          <a:insideV>
            <a:ln w="0" cmpd="sng">
              <a:solidFill>
                <a:schemeClr val="lt1"/>
              </a:solidFill>
            </a:ln>
          </a:insideV>
        </a:tcBdr>
        <a:fill>
          <a:solidFill>
            <a:srgbClr val="F7F7F7"/>
          </a:solidFill>
        </a:fill>
      </a:tcStyle>
    </a:wholeTbl>
    <a:band1H>
      <a:tcStyle>
        <a:tcBdr>
          <a:insideV>
            <a:ln w="12700" cmpd="sng">
              <a:solidFill>
                <a:schemeClr val="lt1"/>
              </a:solidFill>
            </a:ln>
          </a:insideV>
        </a:tcBdr>
        <a:fill>
          <a:solidFill>
            <a:srgbClr val="F2F2F2"/>
          </a:solidFill>
        </a:fill>
      </a:tcStyle>
    </a:band1H>
    <a:band2H>
      <a:tcStyle>
        <a:tcBdr>
          <a:insideV>
            <a:ln w="12700" cmpd="sng">
              <a:solidFill>
                <a:schemeClr val="lt1"/>
              </a:solidFill>
            </a:ln>
          </a:insideV>
        </a:tcBdr>
      </a:tcStyle>
    </a:band2H>
    <a:band1V>
      <a:tcStyle>
        <a:tcBdr/>
        <a:fill>
          <a:solidFill>
            <a:schemeClr val="accent1">
              <a:tint val="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0" cmpd="sng">
              <a:solidFill>
                <a:schemeClr val="lt1"/>
              </a:solidFill>
            </a:ln>
          </a:left>
          <a:right>
            <a:ln w="0" cmpd="sng">
              <a:solidFill>
                <a:schemeClr val="lt1"/>
              </a:solidFill>
            </a:ln>
          </a:right>
          <a:top>
            <a:ln w="0" cmpd="sng">
              <a:solidFill>
                <a:schemeClr val="lt1"/>
              </a:solidFill>
            </a:ln>
          </a:top>
          <a:bottom>
            <a:ln w="0" cmpd="sng">
              <a:solidFill>
                <a:schemeClr val="lt1"/>
              </a:solidFill>
            </a:ln>
          </a:bottom>
          <a:insideH>
            <a:ln w="12700" cmpd="sng">
              <a:solidFill>
                <a:schemeClr val="lt1"/>
              </a:solidFill>
            </a:ln>
          </a:insideH>
          <a:insideV>
            <a:ln w="0" cmpd="sng">
              <a:solidFill>
                <a:schemeClr val="lt1"/>
              </a:solidFill>
            </a:ln>
          </a:insideV>
        </a:tcBdr>
        <a:fill>
          <a:solidFill>
            <a:srgbClr val="F7F7F7"/>
          </a:solidFill>
        </a:fill>
      </a:tcStyle>
    </a:wholeTbl>
    <a:band1H>
      <a:tcStyle>
        <a:tcBdr>
          <a:insideV>
            <a:ln w="12700" cmpd="sng">
              <a:solidFill>
                <a:schemeClr val="lt1"/>
              </a:solidFill>
            </a:ln>
          </a:insideV>
        </a:tcBdr>
        <a:fill>
          <a:solidFill>
            <a:srgbClr val="F2F2F2"/>
          </a:solidFill>
        </a:fill>
      </a:tcStyle>
    </a:band1H>
    <a:band2H>
      <a:tcStyle>
        <a:tcBdr>
          <a:insideV>
            <a:ln w="12700" cmpd="sng">
              <a:solidFill>
                <a:schemeClr val="lt1"/>
              </a:solidFill>
            </a:ln>
          </a:insideV>
        </a:tcBdr>
      </a:tcStyle>
    </a:band2H>
    <a:band1V>
      <a:tcStyle>
        <a:tcBdr/>
        <a:fill>
          <a:solidFill>
            <a:schemeClr val="accent2">
              <a:tint val="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0" cmpd="sng">
              <a:solidFill>
                <a:schemeClr val="lt1"/>
              </a:solidFill>
            </a:ln>
          </a:left>
          <a:right>
            <a:ln w="0" cmpd="sng">
              <a:solidFill>
                <a:schemeClr val="lt1"/>
              </a:solidFill>
            </a:ln>
          </a:right>
          <a:top>
            <a:ln w="0" cmpd="sng">
              <a:solidFill>
                <a:schemeClr val="lt1"/>
              </a:solidFill>
            </a:ln>
          </a:top>
          <a:bottom>
            <a:ln w="0" cmpd="sng">
              <a:solidFill>
                <a:schemeClr val="lt1"/>
              </a:solidFill>
            </a:ln>
          </a:bottom>
          <a:insideH>
            <a:ln w="12700" cmpd="sng">
              <a:solidFill>
                <a:schemeClr val="lt1"/>
              </a:solidFill>
            </a:ln>
          </a:insideH>
          <a:insideV>
            <a:ln w="0" cmpd="sng">
              <a:solidFill>
                <a:schemeClr val="lt1"/>
              </a:solidFill>
            </a:ln>
          </a:insideV>
        </a:tcBdr>
        <a:fill>
          <a:solidFill>
            <a:srgbClr val="F7F7F7"/>
          </a:solidFill>
        </a:fill>
      </a:tcStyle>
    </a:wholeTbl>
    <a:band1H>
      <a:tcStyle>
        <a:tcBdr>
          <a:insideV>
            <a:ln w="12700" cmpd="sng">
              <a:solidFill>
                <a:schemeClr val="lt1"/>
              </a:solidFill>
            </a:ln>
          </a:insideV>
        </a:tcBdr>
        <a:fill>
          <a:solidFill>
            <a:srgbClr val="F2F2F2"/>
          </a:solidFill>
        </a:fill>
      </a:tcStyle>
    </a:band1H>
    <a:band2H>
      <a:tcStyle>
        <a:tcBdr>
          <a:insideV>
            <a:ln w="12700" cmpd="sng">
              <a:solidFill>
                <a:schemeClr val="lt1"/>
              </a:solidFill>
            </a:ln>
          </a:insideV>
        </a:tcBdr>
      </a:tcStyle>
    </a:band2H>
    <a:band1V>
      <a:tcStyle>
        <a:tcBdr/>
        <a:fill>
          <a:solidFill>
            <a:schemeClr val="accent3">
              <a:tint val="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0" cmpd="sng">
              <a:solidFill>
                <a:schemeClr val="lt1"/>
              </a:solidFill>
            </a:ln>
          </a:left>
          <a:right>
            <a:ln w="0" cmpd="sng">
              <a:solidFill>
                <a:schemeClr val="lt1"/>
              </a:solidFill>
            </a:ln>
          </a:right>
          <a:top>
            <a:ln w="0" cmpd="sng">
              <a:solidFill>
                <a:schemeClr val="lt1"/>
              </a:solidFill>
            </a:ln>
          </a:top>
          <a:bottom>
            <a:ln w="0" cmpd="sng">
              <a:solidFill>
                <a:schemeClr val="lt1"/>
              </a:solidFill>
            </a:ln>
          </a:bottom>
          <a:insideH>
            <a:ln w="12700" cmpd="sng">
              <a:solidFill>
                <a:schemeClr val="lt1"/>
              </a:solidFill>
            </a:ln>
          </a:insideH>
          <a:insideV>
            <a:ln w="0" cmpd="sng">
              <a:solidFill>
                <a:schemeClr val="lt1"/>
              </a:solidFill>
            </a:ln>
          </a:insideV>
        </a:tcBdr>
        <a:fill>
          <a:solidFill>
            <a:srgbClr val="F7F7F7"/>
          </a:solidFill>
        </a:fill>
      </a:tcStyle>
    </a:wholeTbl>
    <a:band1H>
      <a:tcStyle>
        <a:tcBdr>
          <a:insideV>
            <a:ln w="12700" cmpd="sng">
              <a:solidFill>
                <a:schemeClr val="lt1"/>
              </a:solidFill>
            </a:ln>
          </a:insideV>
        </a:tcBdr>
        <a:fill>
          <a:solidFill>
            <a:srgbClr val="F2F2F2"/>
          </a:solidFill>
        </a:fill>
      </a:tcStyle>
    </a:band1H>
    <a:band2H>
      <a:tcStyle>
        <a:tcBdr>
          <a:insideV>
            <a:ln w="12700" cmpd="sng">
              <a:solidFill>
                <a:schemeClr val="lt1"/>
              </a:solidFill>
            </a:ln>
          </a:insideV>
        </a:tcBdr>
      </a:tcStyle>
    </a:band2H>
    <a:band1V>
      <a:tcStyle>
        <a:tcBdr/>
        <a:fill>
          <a:solidFill>
            <a:schemeClr val="accent4">
              <a:tint val="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0" cmpd="sng">
              <a:solidFill>
                <a:schemeClr val="lt1"/>
              </a:solidFill>
            </a:ln>
          </a:left>
          <a:right>
            <a:ln w="0" cmpd="sng">
              <a:solidFill>
                <a:schemeClr val="lt1"/>
              </a:solidFill>
            </a:ln>
          </a:right>
          <a:top>
            <a:ln w="0" cmpd="sng">
              <a:solidFill>
                <a:schemeClr val="lt1"/>
              </a:solidFill>
            </a:ln>
          </a:top>
          <a:bottom>
            <a:ln w="0" cmpd="sng">
              <a:solidFill>
                <a:schemeClr val="lt1"/>
              </a:solidFill>
            </a:ln>
          </a:bottom>
          <a:insideH>
            <a:ln w="12700" cmpd="sng">
              <a:solidFill>
                <a:schemeClr val="lt1"/>
              </a:solidFill>
            </a:ln>
          </a:insideH>
          <a:insideV>
            <a:ln w="0" cmpd="sng">
              <a:solidFill>
                <a:schemeClr val="lt1"/>
              </a:solidFill>
            </a:ln>
          </a:insideV>
        </a:tcBdr>
        <a:fill>
          <a:solidFill>
            <a:srgbClr val="F7F7F7"/>
          </a:solidFill>
        </a:fill>
      </a:tcStyle>
    </a:wholeTbl>
    <a:band1H>
      <a:tcStyle>
        <a:tcBdr>
          <a:insideV>
            <a:ln w="12700" cmpd="sng">
              <a:solidFill>
                <a:schemeClr val="lt1"/>
              </a:solidFill>
            </a:ln>
          </a:insideV>
        </a:tcBdr>
        <a:fill>
          <a:solidFill>
            <a:srgbClr val="F2F2F2"/>
          </a:solidFill>
        </a:fill>
      </a:tcStyle>
    </a:band1H>
    <a:band2H>
      <a:tcStyle>
        <a:tcBdr>
          <a:insideV>
            <a:ln w="12700" cmpd="sng">
              <a:solidFill>
                <a:schemeClr val="lt1"/>
              </a:solidFill>
            </a:ln>
          </a:insideV>
        </a:tcBdr>
      </a:tcStyle>
    </a:band2H>
    <a:band1V>
      <a:tcStyle>
        <a:tcBdr/>
        <a:fill>
          <a:solidFill>
            <a:schemeClr val="accent5">
              <a:tint val="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0" cmpd="sng">
              <a:solidFill>
                <a:schemeClr val="lt1"/>
              </a:solidFill>
            </a:ln>
          </a:left>
          <a:right>
            <a:ln w="0" cmpd="sng">
              <a:solidFill>
                <a:schemeClr val="lt1"/>
              </a:solidFill>
            </a:ln>
          </a:right>
          <a:top>
            <a:ln w="0" cmpd="sng">
              <a:solidFill>
                <a:schemeClr val="lt1"/>
              </a:solidFill>
            </a:ln>
          </a:top>
          <a:bottom>
            <a:ln w="0" cmpd="sng">
              <a:solidFill>
                <a:schemeClr val="lt1"/>
              </a:solidFill>
            </a:ln>
          </a:bottom>
          <a:insideH>
            <a:ln w="12700" cmpd="sng">
              <a:solidFill>
                <a:schemeClr val="lt1"/>
              </a:solidFill>
            </a:ln>
          </a:insideH>
          <a:insideV>
            <a:ln w="0" cmpd="sng">
              <a:solidFill>
                <a:schemeClr val="lt1"/>
              </a:solidFill>
            </a:ln>
          </a:insideV>
        </a:tcBdr>
        <a:fill>
          <a:solidFill>
            <a:srgbClr val="F7F7F7"/>
          </a:solidFill>
        </a:fill>
      </a:tcStyle>
    </a:wholeTbl>
    <a:band1H>
      <a:tcStyle>
        <a:tcBdr>
          <a:insideV>
            <a:ln w="12700" cmpd="sng">
              <a:solidFill>
                <a:schemeClr val="lt1"/>
              </a:solidFill>
            </a:ln>
          </a:insideV>
        </a:tcBdr>
        <a:fill>
          <a:solidFill>
            <a:srgbClr val="F2F2F2"/>
          </a:solidFill>
        </a:fill>
      </a:tcStyle>
    </a:band1H>
    <a:band2H>
      <a:tcStyle>
        <a:tcBdr>
          <a:insideV>
            <a:ln w="12700" cmpd="sng">
              <a:solidFill>
                <a:schemeClr val="lt1"/>
              </a:solidFill>
            </a:ln>
          </a:insideV>
        </a:tcBdr>
      </a:tcStyle>
    </a:band2H>
    <a:band1V>
      <a:tcStyle>
        <a:tcBdr/>
        <a:fill>
          <a:solidFill>
            <a:schemeClr val="accent6">
              <a:tint val="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84" autoAdjust="0"/>
    <p:restoredTop sz="94490" autoAdjust="0"/>
  </p:normalViewPr>
  <p:slideViewPr>
    <p:cSldViewPr snapToGrid="0">
      <p:cViewPr varScale="1">
        <p:scale>
          <a:sx n="99" d="100"/>
          <a:sy n="99" d="100"/>
        </p:scale>
        <p:origin x="882" y="84"/>
      </p:cViewPr>
      <p:guideLst>
        <p:guide orient="horz" pos="2160"/>
        <p:guide pos="2880"/>
        <p:guide pos="554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2" d="100"/>
        <a:sy n="132" d="100"/>
      </p:scale>
      <p:origin x="0" y="-5148"/>
    </p:cViewPr>
  </p:sorterViewPr>
  <p:notesViewPr>
    <p:cSldViewPr snapToGrid="0" showGuides="1">
      <p:cViewPr varScale="1">
        <p:scale>
          <a:sx n="97" d="100"/>
          <a:sy n="97" d="100"/>
        </p:scale>
        <p:origin x="3896"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4FAF618-F171-EA4D-97F7-94E155A23A73}" type="datetimeFigureOut">
              <a:rPr lang="en-US" smtClean="0"/>
              <a:t>1/14/2020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F05CDFB-DBE9-7947-8154-514FE3F965B9}" type="slidenum">
              <a:rPr lang="en-US" smtClean="0"/>
              <a:t>‹#›</a:t>
            </a:fld>
            <a:endParaRPr lang="en-US"/>
          </a:p>
        </p:txBody>
      </p:sp>
    </p:spTree>
    <p:extLst>
      <p:ext uri="{BB962C8B-B14F-4D97-AF65-F5344CB8AC3E}">
        <p14:creationId xmlns:p14="http://schemas.microsoft.com/office/powerpoint/2010/main" val="4949534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F6125E-AAC7-0C4E-8DD1-34C02A4632F4}" type="datetimeFigureOut">
              <a:rPr lang="en-US" smtClean="0"/>
              <a:t>1/14/2020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945419-39F4-9F46-878F-CA5226409A58}" type="slidenum">
              <a:rPr lang="en-US" smtClean="0"/>
              <a:t>‹#›</a:t>
            </a:fld>
            <a:endParaRPr lang="en-US"/>
          </a:p>
        </p:txBody>
      </p:sp>
    </p:spTree>
    <p:extLst>
      <p:ext uri="{BB962C8B-B14F-4D97-AF65-F5344CB8AC3E}">
        <p14:creationId xmlns:p14="http://schemas.microsoft.com/office/powerpoint/2010/main" val="58366353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Rot="1" noChangeAspect="1" noChangeArrowheads="1" noTextEdit="1"/>
          </p:cNvSpPr>
          <p:nvPr>
            <p:ph type="sldImg"/>
          </p:nvPr>
        </p:nvSpPr>
        <p:spPr>
          <a:xfrm>
            <a:off x="1662113" y="690563"/>
            <a:ext cx="3576637" cy="2681287"/>
          </a:xfrm>
          <a:ln/>
        </p:spPr>
      </p:sp>
      <p:sp>
        <p:nvSpPr>
          <p:cNvPr id="402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Installers should follow proper safety and grounding procedures, such as use of surge suppressors.  Note the placement of grounding wires on each of the masts – part of the AP cluster, on the SM installation mast. </a:t>
            </a:r>
          </a:p>
          <a:p>
            <a:pPr eaLnBrk="1" hangingPunct="1"/>
            <a:r>
              <a:rPr lang="en-US"/>
              <a:t>Note the drip loop installed at the SM.  </a:t>
            </a:r>
          </a:p>
          <a:p>
            <a:pPr eaLnBrk="1" hangingPunct="1"/>
            <a:r>
              <a:rPr lang="en-US"/>
              <a:t>With PMP 54400, each AP should have a surge suppressor attached.  (The latest model # is 600 SSD, although the 600 SSC will work.)</a:t>
            </a:r>
          </a:p>
          <a:p>
            <a:pPr eaLnBrk="1" hangingPunct="1"/>
            <a:r>
              <a:rPr lang="en-US"/>
              <a:t>Operators can use CMM4 or CMMmicro for the PMP 54400, but if using the CMMmicro, there are limitations on cable length and the number of APs allowed.  See the User Guide for details and restrictions.</a:t>
            </a:r>
          </a:p>
        </p:txBody>
      </p:sp>
    </p:spTree>
    <p:extLst>
      <p:ext uri="{BB962C8B-B14F-4D97-AF65-F5344CB8AC3E}">
        <p14:creationId xmlns:p14="http://schemas.microsoft.com/office/powerpoint/2010/main" val="58385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901135-0BD2-4A17-8B1A-9FFD818BF890}" type="slidenum">
              <a:rPr lang="en-US" smtClean="0"/>
              <a:t>24</a:t>
            </a:fld>
            <a:endParaRPr lang="en-US"/>
          </a:p>
        </p:txBody>
      </p:sp>
    </p:spTree>
    <p:extLst>
      <p:ext uri="{BB962C8B-B14F-4D97-AF65-F5344CB8AC3E}">
        <p14:creationId xmlns:p14="http://schemas.microsoft.com/office/powerpoint/2010/main" val="4220104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09970D-A059-A647-84E7-AB63DC822EBF}" type="slidenum">
              <a:rPr lang="en-US" smtClean="0"/>
              <a:t>25</a:t>
            </a:fld>
            <a:endParaRPr lang="en-US"/>
          </a:p>
        </p:txBody>
      </p:sp>
    </p:spTree>
    <p:extLst>
      <p:ext uri="{BB962C8B-B14F-4D97-AF65-F5344CB8AC3E}">
        <p14:creationId xmlns:p14="http://schemas.microsoft.com/office/powerpoint/2010/main" val="2278996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8E25F-FB4F-4E26-A92D-9FFBA9CF8F7D}" type="slidenum">
              <a:rPr lang="en-US" smtClean="0"/>
              <a:t>7</a:t>
            </a:fld>
            <a:endParaRPr lang="en-US"/>
          </a:p>
        </p:txBody>
      </p:sp>
    </p:spTree>
    <p:extLst>
      <p:ext uri="{BB962C8B-B14F-4D97-AF65-F5344CB8AC3E}">
        <p14:creationId xmlns:p14="http://schemas.microsoft.com/office/powerpoint/2010/main" val="2981043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endParaRPr lang="en-US"/>
          </a:p>
        </p:txBody>
      </p:sp>
      <p:sp>
        <p:nvSpPr>
          <p:cNvPr id="29699"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fld id="{4AD59FA4-A31B-6849-BA78-B25D2BE263D6}" type="slidenum">
              <a:rPr lang="en-US" sz="1200">
                <a:ea typeface="ＭＳ Ｐゴシック" charset="0"/>
              </a:rPr>
              <a:pPr eaLnBrk="1" hangingPunct="1"/>
              <a:t>14</a:t>
            </a:fld>
            <a:endParaRPr lang="en-US" sz="1200">
              <a:ea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p:txBody>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08F93123-9596-4447-9012-5FFE36C183D6}" type="slidenum">
              <a:rPr lang="en-US">
                <a:latin typeface="Arial" charset="0"/>
              </a:rPr>
              <a:pPr eaLnBrk="1" hangingPunct="1"/>
              <a:t>15</a:t>
            </a:fld>
            <a:endParaRPr lang="en-US">
              <a:latin typeface="Arial" charset="0"/>
            </a:endParaRPr>
          </a:p>
        </p:txBody>
      </p:sp>
      <p:sp>
        <p:nvSpPr>
          <p:cNvPr id="55299" name="Rectangle 2"/>
          <p:cNvSpPr>
            <a:spLocks noGrp="1" noRot="1" noChangeAspect="1" noChangeArrowheads="1" noTextEdit="1"/>
          </p:cNvSpPr>
          <p:nvPr>
            <p:ph type="sldImg"/>
          </p:nvPr>
        </p:nvSpPr>
        <p:spPr>
          <a:xfrm>
            <a:off x="1144588" y="685800"/>
            <a:ext cx="4572000" cy="3429000"/>
          </a:xfrm>
          <a:ln/>
        </p:spPr>
      </p:sp>
      <p:sp>
        <p:nvSpPr>
          <p:cNvPr id="5530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fld id="{C8786713-A57A-0C4D-93AB-FA8E00CC2DC3}" type="slidenum">
              <a:rPr lang="en-US" sz="1200">
                <a:ea typeface="ＭＳ Ｐゴシック" charset="0"/>
              </a:rPr>
              <a:pPr eaLnBrk="1" hangingPunct="1"/>
              <a:t>16</a:t>
            </a:fld>
            <a:endParaRPr lang="en-US" sz="1200">
              <a:ea typeface="ＭＳ Ｐゴシック" charset="0"/>
            </a:endParaRPr>
          </a:p>
        </p:txBody>
      </p:sp>
      <p:sp>
        <p:nvSpPr>
          <p:cNvPr id="61443" name="슬라이드 이미지 개체 틀 1"/>
          <p:cNvSpPr>
            <a:spLocks noGrp="1" noRot="1" noChangeAspect="1" noTextEdit="1"/>
          </p:cNvSpPr>
          <p:nvPr>
            <p:ph type="sldImg"/>
          </p:nvPr>
        </p:nvSpPr>
        <p:spPr>
          <a:xfrm>
            <a:off x="1144588" y="685800"/>
            <a:ext cx="4572000" cy="3429000"/>
          </a:xfrm>
          <a:ln/>
        </p:spPr>
      </p:sp>
      <p:sp>
        <p:nvSpPr>
          <p:cNvPr id="61444" name="슬라이드 노트 개체 틀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23" tIns="45712" rIns="91423" bIns="45712"/>
          <a:lstStyle/>
          <a:p>
            <a:pPr eaLnBrk="1" hangingPunct="1">
              <a:spcBef>
                <a:spcPct val="0"/>
              </a:spcBef>
              <a:defRPr/>
            </a:pPr>
            <a:endParaRPr lang="ko-KR" altLang="en-US">
              <a:ea typeface="맑은 고딕" charset="0"/>
              <a:cs typeface="맑은 고딕" charset="0"/>
            </a:endParaRPr>
          </a:p>
        </p:txBody>
      </p:sp>
      <p:sp>
        <p:nvSpPr>
          <p:cNvPr id="33796" name="슬라이드 번호 개체 틀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nchor="b"/>
          <a:lstStyle>
            <a:lvl1pPr defTabSz="844550" eaLnBrk="0" hangingPunct="0">
              <a:defRPr sz="2400">
                <a:solidFill>
                  <a:schemeClr val="tx1"/>
                </a:solidFill>
                <a:latin typeface="Arial" charset="0"/>
                <a:ea typeface="Adobe Heiti Std R" charset="0"/>
                <a:cs typeface="Adobe Heiti Std R" charset="0"/>
              </a:defRPr>
            </a:lvl1pPr>
            <a:lvl2pPr marL="742950" indent="-285750" defTabSz="844550" eaLnBrk="0" hangingPunct="0">
              <a:defRPr sz="2400">
                <a:solidFill>
                  <a:schemeClr val="tx1"/>
                </a:solidFill>
                <a:latin typeface="Arial" charset="0"/>
                <a:ea typeface="Adobe Heiti Std R" charset="0"/>
                <a:cs typeface="Adobe Heiti Std R" charset="0"/>
              </a:defRPr>
            </a:lvl2pPr>
            <a:lvl3pPr marL="1143000" indent="-228600" defTabSz="844550" eaLnBrk="0" hangingPunct="0">
              <a:defRPr sz="2400">
                <a:solidFill>
                  <a:schemeClr val="tx1"/>
                </a:solidFill>
                <a:latin typeface="Arial" charset="0"/>
                <a:ea typeface="Adobe Heiti Std R" charset="0"/>
                <a:cs typeface="Adobe Heiti Std R" charset="0"/>
              </a:defRPr>
            </a:lvl3pPr>
            <a:lvl4pPr marL="1600200" indent="-228600" defTabSz="844550" eaLnBrk="0" hangingPunct="0">
              <a:defRPr sz="2400">
                <a:solidFill>
                  <a:schemeClr val="tx1"/>
                </a:solidFill>
                <a:latin typeface="Arial" charset="0"/>
                <a:ea typeface="Adobe Heiti Std R" charset="0"/>
                <a:cs typeface="Adobe Heiti Std R" charset="0"/>
              </a:defRPr>
            </a:lvl4pPr>
            <a:lvl5pPr marL="2057400" indent="-228600" defTabSz="844550" eaLnBrk="0" hangingPunct="0">
              <a:defRPr sz="2400">
                <a:solidFill>
                  <a:schemeClr val="tx1"/>
                </a:solidFill>
                <a:latin typeface="Arial" charset="0"/>
                <a:ea typeface="Adobe Heiti Std R" charset="0"/>
                <a:cs typeface="Adobe Heiti Std R" charset="0"/>
              </a:defRPr>
            </a:lvl5pPr>
            <a:lvl6pPr marL="2514600" indent="-228600" defTabSz="84455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defTabSz="84455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defTabSz="84455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defTabSz="84455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algn="r" eaLnBrk="1" hangingPunct="1"/>
            <a:fld id="{A252E14F-2CB5-BD45-9342-36FE05204E4B}" type="slidenum">
              <a:rPr lang="ko-KR" altLang="en-US" sz="1200">
                <a:latin typeface="맑은 고딕" charset="0"/>
                <a:ea typeface="맑은 고딕" charset="0"/>
                <a:cs typeface="맑은 고딕" charset="0"/>
              </a:rPr>
              <a:pPr algn="r" eaLnBrk="1" hangingPunct="1"/>
              <a:t>16</a:t>
            </a:fld>
            <a:endParaRPr lang="en-US" altLang="ko-KR" sz="1200">
              <a:latin typeface="맑은 고딕" charset="0"/>
              <a:ea typeface="맑은 고딕" charset="0"/>
              <a:cs typeface="맑은 고딕"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simple overview of 5G RAN, the network densification is going to be realized mainly by the addition of small cells in high frequency spectrum, creating an overlay network with macro-cells in low frequency spectrum</a:t>
            </a:r>
            <a:r>
              <a:rPr lang="mr-IN" baseline="0" dirty="0"/>
              <a:t>…</a:t>
            </a:r>
            <a:r>
              <a:rPr lang="en-US" baseline="0" dirty="0"/>
              <a:t> By the way, the reference to high frequency relates to </a:t>
            </a:r>
            <a:r>
              <a:rPr lang="en-US" baseline="0" dirty="0" err="1"/>
              <a:t>mmWave</a:t>
            </a:r>
            <a:r>
              <a:rPr lang="en-US" baseline="0" dirty="0"/>
              <a:t> or 30GHz which will have different challenges and opportunities, for example:</a:t>
            </a:r>
          </a:p>
          <a:p>
            <a:endParaRPr lang="en-US" baseline="0" dirty="0"/>
          </a:p>
          <a:p>
            <a:pPr marL="171450" indent="-171450">
              <a:buFontTx/>
              <a:buChar char="-"/>
            </a:pPr>
            <a:r>
              <a:rPr lang="en-US" baseline="0" dirty="0"/>
              <a:t>The transmission will be made in new spectrum (28GHz)</a:t>
            </a:r>
          </a:p>
          <a:p>
            <a:pPr marL="171450" indent="-171450">
              <a:buFontTx/>
              <a:buChar char="-"/>
            </a:pPr>
            <a:r>
              <a:rPr lang="en-US" baseline="0" dirty="0"/>
              <a:t>The mode of operation is going to be half-duplex or time-division-duplex</a:t>
            </a:r>
          </a:p>
          <a:p>
            <a:pPr marL="171450" indent="-171450">
              <a:buFontTx/>
              <a:buChar char="-"/>
            </a:pPr>
            <a:r>
              <a:rPr lang="en-US" baseline="0" dirty="0"/>
              <a:t>Signal propagation will be more sensitive to loss therefore having smaller covering areas</a:t>
            </a:r>
          </a:p>
          <a:p>
            <a:pPr marL="171450" indent="-171450">
              <a:buFontTx/>
              <a:buChar char="-"/>
            </a:pPr>
            <a:r>
              <a:rPr lang="en-US" baseline="0" dirty="0"/>
              <a:t>Signal shadowing or loss due to penetration through different building materials and scattering is significantly higher</a:t>
            </a:r>
          </a:p>
          <a:p>
            <a:pPr marL="171450" indent="-171450">
              <a:buFontTx/>
              <a:buChar char="-"/>
            </a:pPr>
            <a:endParaRPr lang="en-US" baseline="0" dirty="0"/>
          </a:p>
          <a:p>
            <a:pPr marL="0" indent="0">
              <a:buFontTx/>
              <a:buNone/>
            </a:pPr>
            <a:r>
              <a:rPr lang="en-US" baseline="0" dirty="0"/>
              <a:t>Now, to overcome some of these challenges, high frequency will allow:</a:t>
            </a:r>
          </a:p>
          <a:p>
            <a:pPr marL="0" indent="0">
              <a:buFontTx/>
              <a:buNone/>
            </a:pPr>
            <a:endParaRPr lang="en-US" baseline="0" dirty="0"/>
          </a:p>
          <a:p>
            <a:pPr marL="171450" indent="-171450">
              <a:buFontTx/>
              <a:buChar char="-"/>
            </a:pPr>
            <a:r>
              <a:rPr lang="en-US" baseline="0" dirty="0"/>
              <a:t>Deployment of smaller antennas, for example an enclosure of 1sq-ft will accommodate 64 antennas, which is referred as massive MIMO</a:t>
            </a:r>
          </a:p>
          <a:p>
            <a:pPr marL="171450" indent="-171450">
              <a:buFontTx/>
              <a:buChar char="-"/>
            </a:pPr>
            <a:r>
              <a:rPr lang="en-US" baseline="0" dirty="0"/>
              <a:t>Ability to dynamically adjust each of the beams based on user’s location and motion, through beamforming, allowing to overcome propagation loss and shadowing through diversity or constructing interference of multiple beams.</a:t>
            </a:r>
          </a:p>
          <a:p>
            <a:pPr marL="171450" indent="-171450">
              <a:buFontTx/>
              <a:buChar char="-"/>
            </a:pPr>
            <a:endParaRPr lang="en-US" baseline="0" dirty="0"/>
          </a:p>
          <a:p>
            <a:pPr marL="0" indent="0">
              <a:buFontTx/>
              <a:buNone/>
            </a:pPr>
            <a:r>
              <a:rPr lang="en-US" baseline="0" dirty="0"/>
              <a:t>It is important to </a:t>
            </a:r>
            <a:r>
              <a:rPr lang="en-US" baseline="0" dirty="0" err="1"/>
              <a:t>notethat</a:t>
            </a:r>
            <a:r>
              <a:rPr lang="en-US" baseline="0" dirty="0"/>
              <a:t> these small cells in high-frequency spectrum will co-exist with Macro-cells and DAS systems in low-frequency spectrum which operate in the range of 700MHz to 6GHz</a:t>
            </a:r>
            <a:r>
              <a:rPr lang="mr-IN" baseline="0" dirty="0"/>
              <a:t>…</a:t>
            </a:r>
            <a:r>
              <a:rPr lang="en-US" baseline="0" dirty="0"/>
              <a:t> These macro-cells will be delivering evolved LTE services, mainly for carrier aggregation and cell-specific MIMO. </a:t>
            </a:r>
          </a:p>
          <a:p>
            <a:pPr marL="0" indent="0">
              <a:buFontTx/>
              <a:buNone/>
            </a:pPr>
            <a:endParaRPr lang="en-US" baseline="0" dirty="0"/>
          </a:p>
          <a:p>
            <a:pPr marL="0" indent="0">
              <a:buFontTx/>
              <a:buNone/>
            </a:pPr>
            <a:r>
              <a:rPr lang="en-US" baseline="0" dirty="0"/>
              <a:t>Let me give you a couple of examples, </a:t>
            </a:r>
          </a:p>
          <a:p>
            <a:pPr marL="0" indent="0">
              <a:buFontTx/>
              <a:buNone/>
            </a:pPr>
            <a:endParaRPr lang="en-US" baseline="0" dirty="0"/>
          </a:p>
          <a:p>
            <a:pPr marL="171450" indent="-171450">
              <a:buFontTx/>
              <a:buChar char="-"/>
            </a:pPr>
            <a:r>
              <a:rPr lang="en-US" baseline="0" dirty="0"/>
              <a:t>For indoor applications such as enterprise or even DAS systems in big venues like stadiums and shopping malls it’s going to be more prevalent the use of licensed and unlicensed spectrum, transmitting LTE signals on </a:t>
            </a:r>
            <a:r>
              <a:rPr lang="en-US" baseline="0" dirty="0" err="1"/>
              <a:t>WiFi</a:t>
            </a:r>
            <a:r>
              <a:rPr lang="en-US" baseline="0" dirty="0"/>
              <a:t> frequencies. This is realized with LTE carrier aggregation, and referred as licensed assisted access.</a:t>
            </a:r>
          </a:p>
          <a:p>
            <a:pPr marL="171450" indent="-171450">
              <a:buFontTx/>
              <a:buChar char="-"/>
            </a:pPr>
            <a:r>
              <a:rPr lang="en-US" baseline="0" dirty="0"/>
              <a:t>Another example is the notion of phantom-cells, where the control plane is transmitted over macro-cells, and the user-plane is transmitted over small-cells. This is similar to LTE coordinated multi-point or </a:t>
            </a:r>
            <a:r>
              <a:rPr lang="en-US" baseline="0" dirty="0" err="1"/>
              <a:t>CoMP.</a:t>
            </a:r>
            <a:endParaRPr lang="en-US" baseline="0" dirty="0"/>
          </a:p>
          <a:p>
            <a:pPr marL="171450" indent="-171450">
              <a:buFontTx/>
              <a:buChar char="-"/>
            </a:pPr>
            <a:endParaRPr lang="en-US" baseline="0" dirty="0"/>
          </a:p>
          <a:p>
            <a:pPr marL="0" indent="0">
              <a:buFontTx/>
              <a:buNone/>
            </a:pPr>
            <a:r>
              <a:rPr lang="en-US" baseline="0" dirty="0"/>
              <a:t>This hybrid and dense network will be able to serve the connectivity of devices or internet of things without compromising high bandwidth or real-time services. </a:t>
            </a:r>
          </a:p>
          <a:p>
            <a:pPr marL="0" indent="0">
              <a:buFontTx/>
              <a:buNone/>
            </a:pPr>
            <a:r>
              <a:rPr lang="en-US" baseline="0" dirty="0"/>
              <a:t>The implementation of this device connectivity will be done in two main modalities, LTE-M and NB-</a:t>
            </a:r>
            <a:r>
              <a:rPr lang="en-US" baseline="0" dirty="0" err="1"/>
              <a:t>IoT</a:t>
            </a:r>
            <a:r>
              <a:rPr lang="en-US" baseline="0" dirty="0"/>
              <a:t>.</a:t>
            </a:r>
          </a:p>
          <a:p>
            <a:pPr marL="0" indent="0">
              <a:buFontTx/>
              <a:buNone/>
            </a:pPr>
            <a:endParaRPr lang="en-US" baseline="0" dirty="0"/>
          </a:p>
          <a:p>
            <a:pPr marL="0" indent="0">
              <a:buFontTx/>
              <a:buNone/>
            </a:pPr>
            <a:r>
              <a:rPr lang="en-US" baseline="0" dirty="0"/>
              <a:t>In addition to the additional number of cell-sites, signal processing will also be distributed in the form of min—cloud or edge-cloud computing for the effective delivery of mission critical and real-time applications which will allow a tactile internet</a:t>
            </a:r>
          </a:p>
          <a:p>
            <a:pPr marL="0" indent="0">
              <a:buFontTx/>
              <a:buNone/>
            </a:pPr>
            <a:endParaRPr lang="en-US" baseline="0" dirty="0"/>
          </a:p>
          <a:p>
            <a:pPr marL="0" indent="0">
              <a:buFontTx/>
              <a:buNone/>
            </a:pPr>
            <a:r>
              <a:rPr lang="en-US" baseline="0" dirty="0"/>
              <a:t>In summary, 5G RAN will be composed of two main categories, 5G evolution through existing macro-cells with LTE-Advanced and 5G revolution with the deployment of small-cells in high-frequency with massive-MIMO and beamforming      </a:t>
            </a:r>
            <a:endParaRPr lang="en-US" dirty="0"/>
          </a:p>
        </p:txBody>
      </p:sp>
      <p:sp>
        <p:nvSpPr>
          <p:cNvPr id="4" name="Slide Number Placeholder 3"/>
          <p:cNvSpPr>
            <a:spLocks noGrp="1"/>
          </p:cNvSpPr>
          <p:nvPr>
            <p:ph type="sldNum" sz="quarter" idx="10"/>
          </p:nvPr>
        </p:nvSpPr>
        <p:spPr/>
        <p:txBody>
          <a:bodyPr/>
          <a:lstStyle/>
          <a:p>
            <a:fld id="{133018E6-DA1A-4018-9DAE-6CDE26F18651}" type="slidenum">
              <a:rPr lang="en-US" smtClean="0"/>
              <a:pPr/>
              <a:t>19</a:t>
            </a:fld>
            <a:endParaRPr lang="en-US"/>
          </a:p>
        </p:txBody>
      </p:sp>
    </p:spTree>
    <p:extLst>
      <p:ext uri="{BB962C8B-B14F-4D97-AF65-F5344CB8AC3E}">
        <p14:creationId xmlns:p14="http://schemas.microsoft.com/office/powerpoint/2010/main" val="3260611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3018E6-DA1A-4018-9DAE-6CDE26F18651}" type="slidenum">
              <a:rPr lang="en-US" smtClean="0"/>
              <a:pPr/>
              <a:t>20</a:t>
            </a:fld>
            <a:endParaRPr lang="en-US"/>
          </a:p>
        </p:txBody>
      </p:sp>
    </p:spTree>
    <p:extLst>
      <p:ext uri="{BB962C8B-B14F-4D97-AF65-F5344CB8AC3E}">
        <p14:creationId xmlns:p14="http://schemas.microsoft.com/office/powerpoint/2010/main" val="3980066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901135-0BD2-4A17-8B1A-9FFD818BF890}" type="slidenum">
              <a:rPr lang="en-US" smtClean="0"/>
              <a:t>21</a:t>
            </a:fld>
            <a:endParaRPr lang="en-US"/>
          </a:p>
        </p:txBody>
      </p:sp>
    </p:spTree>
    <p:extLst>
      <p:ext uri="{BB962C8B-B14F-4D97-AF65-F5344CB8AC3E}">
        <p14:creationId xmlns:p14="http://schemas.microsoft.com/office/powerpoint/2010/main" val="3524021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901135-0BD2-4A17-8B1A-9FFD818BF890}" type="slidenum">
              <a:rPr lang="en-US" smtClean="0"/>
              <a:t>23</a:t>
            </a:fld>
            <a:endParaRPr lang="en-US"/>
          </a:p>
        </p:txBody>
      </p:sp>
    </p:spTree>
    <p:extLst>
      <p:ext uri="{BB962C8B-B14F-4D97-AF65-F5344CB8AC3E}">
        <p14:creationId xmlns:p14="http://schemas.microsoft.com/office/powerpoint/2010/main" val="31994552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hyperlink" Target="http://www.viavisolutions.com/"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www.viavisolutions.com/" TargetMode="External"/><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www.viavisolutions.com/" TargetMode="External"/><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hyperlink" Target="http://www.viavisolutions.com/"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hyperlink" Target="http://www.viavisolutions.com/"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hyperlink" Target="http://www.viavisolutions.com/" TargetMode="Externa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hyperlink" Target="http://www.viavisolutions.com/"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15900" y="0"/>
            <a:ext cx="8919979" cy="6859524"/>
          </a:xfrm>
          <a:prstGeom prst="rect">
            <a:avLst/>
          </a:prstGeom>
        </p:spPr>
      </p:pic>
      <p:sp>
        <p:nvSpPr>
          <p:cNvPr id="15" name="Freeform 14"/>
          <p:cNvSpPr>
            <a:spLocks noChangeAspect="1"/>
          </p:cNvSpPr>
          <p:nvPr userDrawn="1"/>
        </p:nvSpPr>
        <p:spPr>
          <a:xfrm flipV="1">
            <a:off x="9140" y="1524"/>
            <a:ext cx="6844298" cy="6883400"/>
          </a:xfrm>
          <a:custGeom>
            <a:avLst/>
            <a:gdLst>
              <a:gd name="connsiteX0" fmla="*/ 0 w 7618998"/>
              <a:gd name="connsiteY0" fmla="*/ 6858000 h 6858000"/>
              <a:gd name="connsiteX1" fmla="*/ 3698846 w 7618998"/>
              <a:gd name="connsiteY1" fmla="*/ 6858000 h 6858000"/>
              <a:gd name="connsiteX2" fmla="*/ 4047141 w 7618998"/>
              <a:gd name="connsiteY2" fmla="*/ 6248686 h 6858000"/>
              <a:gd name="connsiteX3" fmla="*/ 7176255 w 7618998"/>
              <a:gd name="connsiteY3" fmla="*/ 774547 h 6858000"/>
              <a:gd name="connsiteX4" fmla="*/ 7618998 w 7618998"/>
              <a:gd name="connsiteY4" fmla="*/ 0 h 6858000"/>
              <a:gd name="connsiteX5" fmla="*/ 0 w 7618998"/>
              <a:gd name="connsiteY5" fmla="*/ 0 h 6858000"/>
              <a:gd name="connsiteX0" fmla="*/ 1651000 w 7618998"/>
              <a:gd name="connsiteY0" fmla="*/ 6832600 h 6858000"/>
              <a:gd name="connsiteX1" fmla="*/ 3698846 w 7618998"/>
              <a:gd name="connsiteY1" fmla="*/ 6858000 h 6858000"/>
              <a:gd name="connsiteX2" fmla="*/ 4047141 w 7618998"/>
              <a:gd name="connsiteY2" fmla="*/ 6248686 h 6858000"/>
              <a:gd name="connsiteX3" fmla="*/ 7176255 w 7618998"/>
              <a:gd name="connsiteY3" fmla="*/ 774547 h 6858000"/>
              <a:gd name="connsiteX4" fmla="*/ 7618998 w 7618998"/>
              <a:gd name="connsiteY4" fmla="*/ 0 h 6858000"/>
              <a:gd name="connsiteX5" fmla="*/ 0 w 7618998"/>
              <a:gd name="connsiteY5" fmla="*/ 0 h 6858000"/>
              <a:gd name="connsiteX6" fmla="*/ 1651000 w 7618998"/>
              <a:gd name="connsiteY6" fmla="*/ 6832600 h 6858000"/>
              <a:gd name="connsiteX0" fmla="*/ 774700 w 7618998"/>
              <a:gd name="connsiteY0" fmla="*/ 6858000 h 6858000"/>
              <a:gd name="connsiteX1" fmla="*/ 3698846 w 7618998"/>
              <a:gd name="connsiteY1" fmla="*/ 6858000 h 6858000"/>
              <a:gd name="connsiteX2" fmla="*/ 4047141 w 7618998"/>
              <a:gd name="connsiteY2" fmla="*/ 6248686 h 6858000"/>
              <a:gd name="connsiteX3" fmla="*/ 7176255 w 7618998"/>
              <a:gd name="connsiteY3" fmla="*/ 774547 h 6858000"/>
              <a:gd name="connsiteX4" fmla="*/ 7618998 w 7618998"/>
              <a:gd name="connsiteY4" fmla="*/ 0 h 6858000"/>
              <a:gd name="connsiteX5" fmla="*/ 0 w 7618998"/>
              <a:gd name="connsiteY5" fmla="*/ 0 h 6858000"/>
              <a:gd name="connsiteX6" fmla="*/ 774700 w 7618998"/>
              <a:gd name="connsiteY6" fmla="*/ 6858000 h 6858000"/>
              <a:gd name="connsiteX0" fmla="*/ 0 w 6844298"/>
              <a:gd name="connsiteY0" fmla="*/ 6883400 h 6883400"/>
              <a:gd name="connsiteX1" fmla="*/ 2924146 w 6844298"/>
              <a:gd name="connsiteY1" fmla="*/ 6883400 h 6883400"/>
              <a:gd name="connsiteX2" fmla="*/ 3272441 w 6844298"/>
              <a:gd name="connsiteY2" fmla="*/ 6274086 h 6883400"/>
              <a:gd name="connsiteX3" fmla="*/ 6401555 w 6844298"/>
              <a:gd name="connsiteY3" fmla="*/ 799947 h 6883400"/>
              <a:gd name="connsiteX4" fmla="*/ 6844298 w 6844298"/>
              <a:gd name="connsiteY4" fmla="*/ 25400 h 6883400"/>
              <a:gd name="connsiteX5" fmla="*/ 12700 w 6844298"/>
              <a:gd name="connsiteY5" fmla="*/ 0 h 6883400"/>
              <a:gd name="connsiteX6" fmla="*/ 0 w 6844298"/>
              <a:gd name="connsiteY6" fmla="*/ 68834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4298" h="6883400">
                <a:moveTo>
                  <a:pt x="0" y="6883400"/>
                </a:moveTo>
                <a:lnTo>
                  <a:pt x="2924146" y="6883400"/>
                </a:lnTo>
                <a:lnTo>
                  <a:pt x="3272441" y="6274086"/>
                </a:lnTo>
                <a:lnTo>
                  <a:pt x="6401555" y="799947"/>
                </a:lnTo>
                <a:lnTo>
                  <a:pt x="6844298" y="25400"/>
                </a:lnTo>
                <a:lnTo>
                  <a:pt x="12700" y="0"/>
                </a:lnTo>
                <a:cubicBezTo>
                  <a:pt x="12700" y="2286000"/>
                  <a:pt x="0" y="4597400"/>
                  <a:pt x="0" y="688340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4" name="Text Placeholder 2"/>
          <p:cNvSpPr>
            <a:spLocks noGrp="1"/>
          </p:cNvSpPr>
          <p:nvPr>
            <p:ph type="body" sz="quarter" idx="13" hasCustomPrompt="1"/>
          </p:nvPr>
        </p:nvSpPr>
        <p:spPr>
          <a:xfrm>
            <a:off x="344349" y="4181450"/>
            <a:ext cx="4105572" cy="398668"/>
          </a:xfrm>
          <a:prstGeom prst="rect">
            <a:avLst/>
          </a:prstGeom>
        </p:spPr>
        <p:txBody>
          <a:bodyPr vert="horz" lIns="0" tIns="45720" rIns="0" bIns="45720" rtlCol="0">
            <a:noAutofit/>
          </a:bodyPr>
          <a:lstStyle>
            <a:lvl1pPr>
              <a:buFontTx/>
              <a:buNone/>
              <a:defRPr lang="en-GB" sz="2000" b="0" dirty="0" smtClean="0"/>
            </a:lvl1pPr>
          </a:lstStyle>
          <a:p>
            <a:pPr marL="0" lvl="0" indent="0">
              <a:buFontTx/>
              <a:buNone/>
            </a:pPr>
            <a:r>
              <a:rPr lang="en-GB" dirty="0"/>
              <a:t>Subtitle Goes Here</a:t>
            </a:r>
          </a:p>
        </p:txBody>
      </p:sp>
      <p:sp>
        <p:nvSpPr>
          <p:cNvPr id="21" name="Subtitle 2"/>
          <p:cNvSpPr>
            <a:spLocks noGrp="1"/>
          </p:cNvSpPr>
          <p:nvPr>
            <p:ph type="subTitle" idx="1" hasCustomPrompt="1"/>
          </p:nvPr>
        </p:nvSpPr>
        <p:spPr>
          <a:xfrm>
            <a:off x="344349" y="4684811"/>
            <a:ext cx="4102504" cy="384175"/>
          </a:xfrm>
          <a:prstGeom prst="rect">
            <a:avLst/>
          </a:prstGeom>
        </p:spPr>
        <p:txBody>
          <a:bodyPr vert="horz" lIns="0" tIns="45720" rIns="0" bIns="45720" rtlCol="0">
            <a:noAutofit/>
          </a:bodyPr>
          <a:lstStyle>
            <a:lvl1pPr>
              <a:buFontTx/>
              <a:buNone/>
              <a:defRPr lang="en-US" sz="1600" b="0" dirty="0">
                <a:solidFill>
                  <a:schemeClr val="tx1">
                    <a:lumMod val="50000"/>
                    <a:lumOff val="50000"/>
                  </a:schemeClr>
                </a:solidFill>
              </a:defRPr>
            </a:lvl1pPr>
          </a:lstStyle>
          <a:p>
            <a:pPr marL="0" lvl="0" indent="0">
              <a:buFontTx/>
              <a:buNone/>
            </a:pPr>
            <a:r>
              <a:rPr lang="en-GB" dirty="0"/>
              <a:t>Speaker Name</a:t>
            </a:r>
            <a:endParaRPr lang="en-US" dirty="0"/>
          </a:p>
        </p:txBody>
      </p:sp>
      <p:sp>
        <p:nvSpPr>
          <p:cNvPr id="22" name="Text Placeholder 38"/>
          <p:cNvSpPr>
            <a:spLocks noGrp="1"/>
          </p:cNvSpPr>
          <p:nvPr>
            <p:ph type="body" sz="quarter" idx="11" hasCustomPrompt="1"/>
          </p:nvPr>
        </p:nvSpPr>
        <p:spPr>
          <a:xfrm>
            <a:off x="344349" y="5004807"/>
            <a:ext cx="4102504" cy="384175"/>
          </a:xfrm>
          <a:prstGeom prst="rect">
            <a:avLst/>
          </a:prstGeom>
        </p:spPr>
        <p:txBody>
          <a:bodyPr vert="horz" lIns="0" tIns="45720" rIns="0" bIns="45720" rtlCol="0">
            <a:noAutofit/>
          </a:bodyPr>
          <a:lstStyle>
            <a:lvl1pPr>
              <a:buFontTx/>
              <a:buNone/>
              <a:defRPr lang="en-GB" sz="1600" b="0" dirty="0" smtClean="0">
                <a:solidFill>
                  <a:schemeClr val="tx1">
                    <a:lumMod val="50000"/>
                    <a:lumOff val="50000"/>
                  </a:schemeClr>
                </a:solidFill>
              </a:defRPr>
            </a:lvl1pPr>
          </a:lstStyle>
          <a:p>
            <a:pPr marL="0" lvl="0" indent="0">
              <a:buFontTx/>
              <a:buNone/>
            </a:pPr>
            <a:r>
              <a:rPr lang="en-GB" dirty="0"/>
              <a:t>Speaker Title</a:t>
            </a:r>
          </a:p>
        </p:txBody>
      </p:sp>
      <p:sp>
        <p:nvSpPr>
          <p:cNvPr id="23" name="Text Placeholder 40"/>
          <p:cNvSpPr>
            <a:spLocks noGrp="1"/>
          </p:cNvSpPr>
          <p:nvPr>
            <p:ph type="body" sz="quarter" idx="12" hasCustomPrompt="1"/>
          </p:nvPr>
        </p:nvSpPr>
        <p:spPr>
          <a:xfrm>
            <a:off x="344349" y="5314389"/>
            <a:ext cx="4102504" cy="384175"/>
          </a:xfrm>
          <a:prstGeom prst="rect">
            <a:avLst/>
          </a:prstGeom>
        </p:spPr>
        <p:txBody>
          <a:bodyPr vert="horz" lIns="0" tIns="45720" rIns="0" bIns="45720" rtlCol="0">
            <a:noAutofit/>
          </a:bodyPr>
          <a:lstStyle>
            <a:lvl1pPr>
              <a:buFontTx/>
              <a:buNone/>
              <a:defRPr lang="en-GB" sz="1600" b="0" dirty="0" smtClean="0">
                <a:solidFill>
                  <a:schemeClr val="tx1">
                    <a:lumMod val="50000"/>
                    <a:lumOff val="50000"/>
                  </a:schemeClr>
                </a:solidFill>
              </a:defRPr>
            </a:lvl1pPr>
          </a:lstStyle>
          <a:p>
            <a:pPr marL="0" lvl="0" indent="0">
              <a:buFontTx/>
              <a:buNone/>
            </a:pPr>
            <a:r>
              <a:rPr lang="en-GB" dirty="0"/>
              <a:t>Date</a:t>
            </a:r>
          </a:p>
        </p:txBody>
      </p:sp>
      <p:sp>
        <p:nvSpPr>
          <p:cNvPr id="18" name="Title 1"/>
          <p:cNvSpPr>
            <a:spLocks noGrp="1"/>
          </p:cNvSpPr>
          <p:nvPr>
            <p:ph type="ctrTitle"/>
          </p:nvPr>
        </p:nvSpPr>
        <p:spPr>
          <a:xfrm>
            <a:off x="344349" y="2392264"/>
            <a:ext cx="4112226" cy="1833899"/>
          </a:xfrm>
        </p:spPr>
        <p:txBody>
          <a:bodyPr anchor="b"/>
          <a:lstStyle>
            <a:lvl1pPr>
              <a:lnSpc>
                <a:spcPct val="100000"/>
              </a:lnSpc>
              <a:buFontTx/>
              <a:buNone/>
              <a:defRPr sz="38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804022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pact 4">
    <p:bg>
      <p:bgPr>
        <a:solidFill>
          <a:schemeClr val="bg1"/>
        </a:solidFill>
        <a:effectLst/>
      </p:bgPr>
    </p:bg>
    <p:spTree>
      <p:nvGrpSpPr>
        <p:cNvPr id="1" name=""/>
        <p:cNvGrpSpPr/>
        <p:nvPr/>
      </p:nvGrpSpPr>
      <p:grpSpPr>
        <a:xfrm>
          <a:off x="0" y="0"/>
          <a:ext cx="0" cy="0"/>
          <a:chOff x="0" y="0"/>
          <a:chExt cx="0" cy="0"/>
        </a:xfrm>
      </p:grpSpPr>
      <p:pic>
        <p:nvPicPr>
          <p:cNvPr id="33" name="Picture 3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6866021"/>
          </a:xfrm>
          <a:prstGeom prst="rect">
            <a:avLst/>
          </a:prstGeom>
        </p:spPr>
      </p:pic>
      <p:sp>
        <p:nvSpPr>
          <p:cNvPr id="18" name="Freeform 17"/>
          <p:cNvSpPr/>
          <p:nvPr userDrawn="1"/>
        </p:nvSpPr>
        <p:spPr>
          <a:xfrm>
            <a:off x="802106" y="0"/>
            <a:ext cx="8341895" cy="6397494"/>
          </a:xfrm>
          <a:custGeom>
            <a:avLst/>
            <a:gdLst>
              <a:gd name="connsiteX0" fmla="*/ 0 w 8341895"/>
              <a:gd name="connsiteY0" fmla="*/ 0 h 6397494"/>
              <a:gd name="connsiteX1" fmla="*/ 6018993 w 8341895"/>
              <a:gd name="connsiteY1" fmla="*/ 0 h 6397494"/>
              <a:gd name="connsiteX2" fmla="*/ 8341895 w 8341895"/>
              <a:gd name="connsiteY2" fmla="*/ 4068344 h 6397494"/>
              <a:gd name="connsiteX3" fmla="*/ 8341895 w 8341895"/>
              <a:gd name="connsiteY3" fmla="*/ 6397494 h 6397494"/>
              <a:gd name="connsiteX4" fmla="*/ 3652777 w 8341895"/>
              <a:gd name="connsiteY4" fmla="*/ 6397494 h 639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95" h="6397494">
                <a:moveTo>
                  <a:pt x="0" y="0"/>
                </a:moveTo>
                <a:lnTo>
                  <a:pt x="6018993" y="0"/>
                </a:lnTo>
                <a:lnTo>
                  <a:pt x="8341895" y="4068344"/>
                </a:lnTo>
                <a:lnTo>
                  <a:pt x="8341895" y="6397494"/>
                </a:lnTo>
                <a:lnTo>
                  <a:pt x="3652777" y="6397494"/>
                </a:lnTo>
                <a:close/>
              </a:path>
            </a:pathLst>
          </a:custGeom>
          <a:gradFill>
            <a:gsLst>
              <a:gs pos="48000">
                <a:schemeClr val="accent3">
                  <a:lumMod val="75000"/>
                  <a:alpha val="85000"/>
                </a:schemeClr>
              </a:gs>
              <a:gs pos="1000">
                <a:schemeClr val="bg2">
                  <a:alpha val="85000"/>
                </a:schemeClr>
              </a:gs>
              <a:gs pos="100000">
                <a:srgbClr val="00A9E0">
                  <a:alpha val="86000"/>
                </a:srgbClr>
              </a:gs>
            </a:gsLst>
            <a:lin ang="16200000" scaled="0"/>
          </a:gradFill>
          <a:ln>
            <a:noFill/>
          </a:ln>
        </p:spPr>
        <p:txBody>
          <a:bodyPr vert="horz" wrap="square" lIns="91440" tIns="45720" rIns="91440" bIns="45720" numCol="1" anchor="t" anchorCtr="0" compatLnSpc="1">
            <a:prstTxWarp prst="textNoShape">
              <a:avLst/>
            </a:prstTxWarp>
            <a:noAutofit/>
          </a:bodyPr>
          <a:lstStyle/>
          <a:p>
            <a:pPr marR="0" lvl="0" indent="0" defTabSz="914400"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srgbClr val="000000"/>
              </a:solidFill>
              <a:effectLst/>
              <a:uLnTx/>
              <a:uFillTx/>
            </a:endParaRPr>
          </a:p>
        </p:txBody>
      </p:sp>
      <p:sp>
        <p:nvSpPr>
          <p:cNvPr id="17" name="Text Placeholder 2"/>
          <p:cNvSpPr>
            <a:spLocks noGrp="1"/>
          </p:cNvSpPr>
          <p:nvPr>
            <p:ph type="body" sz="quarter" idx="11" hasCustomPrompt="1"/>
          </p:nvPr>
        </p:nvSpPr>
        <p:spPr bwMode="auto">
          <a:xfrm>
            <a:off x="3429000" y="1586343"/>
            <a:ext cx="4352192" cy="2015496"/>
          </a:xfrm>
          <a:prstGeom prst="rect">
            <a:avLst/>
          </a:prstGeom>
        </p:spPr>
        <p:txBody>
          <a:bodyPr/>
          <a:lstStyle>
            <a:lvl1pPr marL="7938" indent="0">
              <a:spcAft>
                <a:spcPts val="0"/>
              </a:spcAft>
              <a:buFontTx/>
              <a:buNone/>
              <a:defRPr lang="en-GB" sz="2400" b="1" dirty="0" smtClean="0">
                <a:solidFill>
                  <a:schemeClr val="bg1"/>
                </a:solidFill>
                <a:latin typeface="+mj-lt"/>
                <a:ea typeface="+mj-ea"/>
                <a:cs typeface="+mj-cs"/>
              </a:defRPr>
            </a:lvl1pPr>
          </a:lstStyle>
          <a:p>
            <a:pPr marL="7938" lvl="0" indent="3175">
              <a:spcBef>
                <a:spcPct val="0"/>
              </a:spcBef>
              <a:buNone/>
            </a:pPr>
            <a:r>
              <a:rPr lang="en-GB" dirty="0"/>
              <a:t>Text Goes Here</a:t>
            </a:r>
          </a:p>
        </p:txBody>
      </p:sp>
      <p:grpSp>
        <p:nvGrpSpPr>
          <p:cNvPr id="13" name="Group 12"/>
          <p:cNvGrpSpPr/>
          <p:nvPr userDrawn="1"/>
        </p:nvGrpSpPr>
        <p:grpSpPr>
          <a:xfrm>
            <a:off x="-7364" y="6377813"/>
            <a:ext cx="9151365" cy="497120"/>
            <a:chOff x="-7364" y="4770660"/>
            <a:chExt cx="6961385" cy="378156"/>
          </a:xfrm>
        </p:grpSpPr>
        <p:sp>
          <p:nvSpPr>
            <p:cNvPr id="14" name="Rectangle 13"/>
            <p:cNvSpPr/>
            <p:nvPr/>
          </p:nvSpPr>
          <p:spPr>
            <a:xfrm>
              <a:off x="-3681" y="4770660"/>
              <a:ext cx="6957702" cy="37284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Freeform 14"/>
            <p:cNvSpPr/>
            <p:nvPr/>
          </p:nvSpPr>
          <p:spPr>
            <a:xfrm>
              <a:off x="-7364" y="4770660"/>
              <a:ext cx="1604614" cy="378156"/>
            </a:xfrm>
            <a:custGeom>
              <a:avLst/>
              <a:gdLst>
                <a:gd name="connsiteX0" fmla="*/ 0 w 1636512"/>
                <a:gd name="connsiteY0" fmla="*/ 0 h 467328"/>
                <a:gd name="connsiteX1" fmla="*/ 1371504 w 1636512"/>
                <a:gd name="connsiteY1" fmla="*/ 0 h 467328"/>
                <a:gd name="connsiteX2" fmla="*/ 1636512 w 1636512"/>
                <a:gd name="connsiteY2" fmla="*/ 467328 h 467328"/>
                <a:gd name="connsiteX3" fmla="*/ 0 w 1636512"/>
                <a:gd name="connsiteY3" fmla="*/ 467328 h 467328"/>
                <a:gd name="connsiteX0" fmla="*/ 0 w 1604614"/>
                <a:gd name="connsiteY0" fmla="*/ 0 h 473991"/>
                <a:gd name="connsiteX1" fmla="*/ 1371504 w 1604614"/>
                <a:gd name="connsiteY1" fmla="*/ 0 h 473991"/>
                <a:gd name="connsiteX2" fmla="*/ 1604614 w 1604614"/>
                <a:gd name="connsiteY2" fmla="*/ 473991 h 473991"/>
                <a:gd name="connsiteX3" fmla="*/ 0 w 1604614"/>
                <a:gd name="connsiteY3" fmla="*/ 467328 h 473991"/>
                <a:gd name="connsiteX4" fmla="*/ 0 w 1604614"/>
                <a:gd name="connsiteY4" fmla="*/ 0 h 473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614" h="473991">
                  <a:moveTo>
                    <a:pt x="0" y="0"/>
                  </a:moveTo>
                  <a:lnTo>
                    <a:pt x="1371504" y="0"/>
                  </a:lnTo>
                  <a:lnTo>
                    <a:pt x="1604614" y="473991"/>
                  </a:lnTo>
                  <a:lnTo>
                    <a:pt x="0" y="467328"/>
                  </a:lnTo>
                  <a:lnTo>
                    <a:pt x="0" y="0"/>
                  </a:lnTo>
                  <a:close/>
                </a:path>
              </a:pathLst>
            </a:cu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775" y="4819047"/>
              <a:ext cx="841248" cy="276065"/>
            </a:xfrm>
            <a:prstGeom prst="rect">
              <a:avLst/>
            </a:prstGeom>
          </p:spPr>
        </p:pic>
        <p:sp>
          <p:nvSpPr>
            <p:cNvPr id="25" name="Freeform 24"/>
            <p:cNvSpPr/>
            <p:nvPr userDrawn="1"/>
          </p:nvSpPr>
          <p:spPr>
            <a:xfrm>
              <a:off x="1287284" y="4770660"/>
              <a:ext cx="372472" cy="251790"/>
            </a:xfrm>
            <a:custGeom>
              <a:avLst/>
              <a:gdLst>
                <a:gd name="connsiteX0" fmla="*/ 0 w 4833070"/>
                <a:gd name="connsiteY0" fmla="*/ 0 h 3267136"/>
                <a:gd name="connsiteX1" fmla="*/ 3038614 w 4833070"/>
                <a:gd name="connsiteY1" fmla="*/ 0 h 3267136"/>
                <a:gd name="connsiteX2" fmla="*/ 3060482 w 4833070"/>
                <a:gd name="connsiteY2" fmla="*/ 38256 h 3267136"/>
                <a:gd name="connsiteX3" fmla="*/ 4822384 w 4833070"/>
                <a:gd name="connsiteY3" fmla="*/ 3120565 h 3267136"/>
                <a:gd name="connsiteX4" fmla="*/ 4730117 w 4833070"/>
                <a:gd name="connsiteY4" fmla="*/ 3267136 h 3267136"/>
                <a:gd name="connsiteX5" fmla="*/ 1948944 w 4833070"/>
                <a:gd name="connsiteY5" fmla="*/ 3267136 h 3267136"/>
                <a:gd name="connsiteX6" fmla="*/ 1803954 w 4833070"/>
                <a:gd name="connsiteY6" fmla="*/ 3147215 h 32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070" h="3267136">
                  <a:moveTo>
                    <a:pt x="0" y="0"/>
                  </a:moveTo>
                  <a:lnTo>
                    <a:pt x="3038614" y="0"/>
                  </a:lnTo>
                  <a:lnTo>
                    <a:pt x="3060482" y="38256"/>
                  </a:lnTo>
                  <a:cubicBezTo>
                    <a:pt x="4822384" y="3120565"/>
                    <a:pt x="4822384" y="3120565"/>
                    <a:pt x="4822384" y="3120565"/>
                  </a:cubicBezTo>
                  <a:cubicBezTo>
                    <a:pt x="4861926" y="3213838"/>
                    <a:pt x="4782841" y="3267136"/>
                    <a:pt x="4730117" y="3267136"/>
                  </a:cubicBezTo>
                  <a:cubicBezTo>
                    <a:pt x="1948944" y="3267136"/>
                    <a:pt x="1948944" y="3267136"/>
                    <a:pt x="1948944" y="3267136"/>
                  </a:cubicBezTo>
                  <a:cubicBezTo>
                    <a:pt x="1896220" y="3267136"/>
                    <a:pt x="1856677" y="3240487"/>
                    <a:pt x="1803954" y="3147215"/>
                  </a:cubicBezTo>
                  <a:close/>
                </a:path>
              </a:pathLst>
            </a:custGeom>
            <a:solidFill>
              <a:schemeClr val="bg1">
                <a:lumMod val="65000"/>
                <a:alpha val="14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26" name="TextBox 25"/>
          <p:cNvSpPr txBox="1"/>
          <p:nvPr userDrawn="1"/>
        </p:nvSpPr>
        <p:spPr>
          <a:xfrm>
            <a:off x="8285231" y="6472776"/>
            <a:ext cx="515877" cy="277000"/>
          </a:xfrm>
          <a:prstGeom prst="rect">
            <a:avLst/>
          </a:prstGeom>
        </p:spPr>
        <p:txBody>
          <a:bodyPr vert="horz" lIns="91440" tIns="45720" rIns="0" bIns="45720" rtlCol="0" anchor="ctr"/>
          <a:lstStyle>
            <a:defPPr>
              <a:defRPr lang="en-US"/>
            </a:defPPr>
            <a:lvl1pPr algn="r">
              <a:defRPr sz="1200">
                <a:solidFill>
                  <a:srgbClr val="3D0064"/>
                </a:solidFill>
              </a:defRPr>
            </a:lvl1pPr>
          </a:lstStyle>
          <a:p>
            <a:pPr lvl="0"/>
            <a:fld id="{510F167E-D98C-DA4B-8A87-8A99C0A00B88}" type="slidenum">
              <a:rPr lang="en-US" sz="800" smtClean="0">
                <a:solidFill>
                  <a:schemeClr val="tx1">
                    <a:lumMod val="65000"/>
                    <a:lumOff val="35000"/>
                  </a:schemeClr>
                </a:solidFill>
              </a:rPr>
              <a:pPr lvl="0"/>
              <a:t>‹#›</a:t>
            </a:fld>
            <a:endParaRPr lang="en-US" sz="800" dirty="0">
              <a:solidFill>
                <a:schemeClr val="tx1">
                  <a:lumMod val="65000"/>
                  <a:lumOff val="35000"/>
                </a:schemeClr>
              </a:solidFill>
            </a:endParaRPr>
          </a:p>
        </p:txBody>
      </p:sp>
      <p:sp>
        <p:nvSpPr>
          <p:cNvPr id="27" name="Footer Placeholder 2"/>
          <p:cNvSpPr txBox="1">
            <a:spLocks/>
          </p:cNvSpPr>
          <p:nvPr userDrawn="1"/>
        </p:nvSpPr>
        <p:spPr>
          <a:xfrm>
            <a:off x="5575949" y="6428187"/>
            <a:ext cx="2995697" cy="366183"/>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dirty="0">
                <a:solidFill>
                  <a:schemeClr val="tx1">
                    <a:lumMod val="65000"/>
                    <a:lumOff val="35000"/>
                  </a:schemeClr>
                </a:solidFill>
              </a:rPr>
              <a:t>© 2019 VIAVI Solutions Inc.</a:t>
            </a:r>
          </a:p>
        </p:txBody>
      </p:sp>
      <p:sp>
        <p:nvSpPr>
          <p:cNvPr id="28" name="TextBox 27">
            <a:hlinkClick r:id="rId4"/>
          </p:cNvPr>
          <p:cNvSpPr txBox="1"/>
          <p:nvPr userDrawn="1"/>
        </p:nvSpPr>
        <p:spPr>
          <a:xfrm>
            <a:off x="2443684" y="6503555"/>
            <a:ext cx="4249271" cy="215444"/>
          </a:xfrm>
          <a:prstGeom prst="rect">
            <a:avLst/>
          </a:prstGeom>
          <a:noFill/>
        </p:spPr>
        <p:txBody>
          <a:bodyPr wrap="square" rtlCol="0" anchor="ctr">
            <a:spAutoFit/>
          </a:bodyPr>
          <a:lstStyle/>
          <a:p>
            <a:pPr algn="ctr"/>
            <a:r>
              <a:rPr lang="en-US" sz="800" dirty="0" err="1">
                <a:solidFill>
                  <a:schemeClr val="tx1">
                    <a:lumMod val="65000"/>
                    <a:lumOff val="35000"/>
                  </a:schemeClr>
                </a:solidFill>
              </a:rPr>
              <a:t>viavisolutions.com</a:t>
            </a:r>
            <a:endParaRPr lang="en-US" sz="800" dirty="0">
              <a:solidFill>
                <a:schemeClr val="tx1">
                  <a:lumMod val="65000"/>
                  <a:lumOff val="35000"/>
                </a:schemeClr>
              </a:solidFill>
            </a:endParaRPr>
          </a:p>
        </p:txBody>
      </p:sp>
    </p:spTree>
    <p:extLst>
      <p:ext uri="{BB962C8B-B14F-4D97-AF65-F5344CB8AC3E}">
        <p14:creationId xmlns:p14="http://schemas.microsoft.com/office/powerpoint/2010/main" val="381337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42900" y="1104900"/>
            <a:ext cx="8458200" cy="5006534"/>
          </a:xfrm>
          <a:prstGeom prst="rect">
            <a:avLst/>
          </a:prstGeom>
        </p:spPr>
        <p:txBody>
          <a:bodyPr/>
          <a:lstStyle>
            <a:lvl1pPr marL="171442" indent="-171442">
              <a:buClrTx/>
              <a:buSzPct val="80000"/>
              <a:buFont typeface="Arial" charset="0"/>
              <a:buChar char="•"/>
              <a:defRPr>
                <a:solidFill>
                  <a:schemeClr val="tx1"/>
                </a:solidFill>
              </a:defRPr>
            </a:lvl1pPr>
            <a:lvl2pPr marL="457178" indent="-165092">
              <a:buClrTx/>
              <a:buSzPct val="80000"/>
              <a:buFont typeface=".AppleSystemUIFont" charset="0"/>
              <a:buChar char="-"/>
              <a:defRPr>
                <a:solidFill>
                  <a:schemeClr val="tx1"/>
                </a:solidFill>
              </a:defRPr>
            </a:lvl2pPr>
            <a:lvl3pPr marL="741326" indent="-171442">
              <a:buClrTx/>
              <a:buSzPct val="80000"/>
              <a:buFont typeface="Arial" charset="0"/>
              <a:buChar char="•"/>
              <a:defRPr>
                <a:solidFill>
                  <a:schemeClr val="tx1"/>
                </a:solidFill>
              </a:defRPr>
            </a:lvl3pPr>
            <a:lvl4pPr marL="1031823" indent="-173030">
              <a:buClrTx/>
              <a:buSzPct val="80000"/>
              <a:buFont typeface=".AppleSystemUIFont" charset="0"/>
              <a:buChar char="-"/>
              <a:defRPr>
                <a:solidFill>
                  <a:schemeClr val="tx1"/>
                </a:solidFill>
              </a:defRPr>
            </a:lvl4pPr>
            <a:lvl5pPr marL="1315973" indent="-173030">
              <a:buClrTx/>
              <a:buSzPct val="80000"/>
              <a:buFont typeface="Arial"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0432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342900" y="221719"/>
            <a:ext cx="8458200" cy="684524"/>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340597" y="1104901"/>
            <a:ext cx="4038600" cy="5006532"/>
          </a:xfrm>
          <a:prstGeom prst="rect">
            <a:avLst/>
          </a:prstGeom>
        </p:spPr>
        <p:txBody>
          <a:bodyPr vert="horz" lIns="0" tIns="45720" rIns="0" bIns="45720" rtlCol="0">
            <a:noAutofit/>
          </a:bodyPr>
          <a:lstStyle>
            <a:lvl1pPr marL="171442" indent="-171442">
              <a:buClrTx/>
              <a:buFont typeface="Arial" charset="0"/>
              <a:buChar char="•"/>
              <a:defRPr lang="en-US" smtClean="0">
                <a:solidFill>
                  <a:schemeClr val="tx1"/>
                </a:solidFill>
              </a:defRPr>
            </a:lvl1pPr>
            <a:lvl2pPr marL="457178" indent="-165092">
              <a:buClrTx/>
              <a:buFont typeface="Arial" charset="0"/>
              <a:buChar char="•"/>
              <a:defRPr lang="en-US" smtClean="0">
                <a:solidFill>
                  <a:schemeClr val="tx1"/>
                </a:solidFill>
              </a:defRPr>
            </a:lvl2pPr>
            <a:lvl3pPr marL="741326" indent="-171442">
              <a:buClrTx/>
              <a:buFont typeface="Arial" charset="0"/>
              <a:buChar char="•"/>
              <a:defRPr lang="en-US" smtClean="0">
                <a:solidFill>
                  <a:schemeClr val="tx1"/>
                </a:solidFill>
              </a:defRPr>
            </a:lvl3pPr>
            <a:lvl4pPr marL="1031823" indent="-173030">
              <a:buClrTx/>
              <a:buFont typeface="Arial" charset="0"/>
              <a:buChar char="•"/>
              <a:defRPr lang="en-US" smtClean="0">
                <a:solidFill>
                  <a:schemeClr val="tx1"/>
                </a:solidFill>
              </a:defRPr>
            </a:lvl4pPr>
            <a:lvl5pPr marL="1315973" indent="-173030">
              <a:buClrTx/>
              <a:buFont typeface="Arial" charset="0"/>
              <a:buChar char="•"/>
              <a:defRPr lang="en-US" dirty="0">
                <a:solidFill>
                  <a:schemeClr val="tx1"/>
                </a:solidFill>
              </a:defRPr>
            </a:lvl5pPr>
          </a:lstStyle>
          <a:p>
            <a:pPr lvl="0">
              <a:buClrTx/>
              <a:buSzPct val="80000"/>
              <a:buFont typeface="Arial" charset="0"/>
              <a:buChar char="•"/>
            </a:pPr>
            <a:r>
              <a:rPr lang="en-US" dirty="0"/>
              <a:t>Click to edit Master text styles</a:t>
            </a:r>
          </a:p>
          <a:p>
            <a:pPr lvl="1">
              <a:buClrTx/>
              <a:buSzPct val="80000"/>
              <a:buFont typeface=".AppleSystemUIFont" charset="0"/>
              <a:buChar char="-"/>
            </a:pPr>
            <a:r>
              <a:rPr lang="en-US" dirty="0"/>
              <a:t>Second level</a:t>
            </a:r>
          </a:p>
          <a:p>
            <a:pPr lvl="2">
              <a:buClrTx/>
              <a:buSzPct val="80000"/>
              <a:buFont typeface="Arial" charset="0"/>
              <a:buChar char="•"/>
            </a:pPr>
            <a:r>
              <a:rPr lang="en-US" dirty="0"/>
              <a:t>Third level</a:t>
            </a:r>
          </a:p>
          <a:p>
            <a:pPr lvl="3">
              <a:buClrTx/>
              <a:buSzPct val="80000"/>
              <a:buFont typeface=".AppleSystemUIFont" charset="0"/>
              <a:buChar char="-"/>
            </a:pPr>
            <a:r>
              <a:rPr lang="en-US" dirty="0"/>
              <a:t>Fourth level</a:t>
            </a:r>
          </a:p>
          <a:p>
            <a:pPr lvl="4">
              <a:buClrTx/>
              <a:buSzPct val="80000"/>
              <a:buFont typeface="Arial" charset="0"/>
              <a:buChar char="•"/>
            </a:pPr>
            <a:r>
              <a:rPr lang="en-US" dirty="0"/>
              <a:t>Fifth level</a:t>
            </a:r>
          </a:p>
        </p:txBody>
      </p:sp>
      <p:sp>
        <p:nvSpPr>
          <p:cNvPr id="4" name="Content Placeholder 3"/>
          <p:cNvSpPr>
            <a:spLocks noGrp="1"/>
          </p:cNvSpPr>
          <p:nvPr>
            <p:ph sz="half" idx="2"/>
          </p:nvPr>
        </p:nvSpPr>
        <p:spPr>
          <a:xfrm>
            <a:off x="4762500" y="1104901"/>
            <a:ext cx="4038600" cy="5006532"/>
          </a:xfrm>
          <a:prstGeom prst="rect">
            <a:avLst/>
          </a:prstGeom>
        </p:spPr>
        <p:txBody>
          <a:bodyPr vert="horz" lIns="0" tIns="45720" rIns="0" bIns="45720" rtlCol="0">
            <a:noAutofit/>
          </a:bodyPr>
          <a:lstStyle>
            <a:lvl1pPr marL="171442" indent="-171442">
              <a:buClrTx/>
              <a:buFont typeface="Arial" charset="0"/>
              <a:buChar char="•"/>
              <a:defRPr lang="en-US" smtClean="0">
                <a:solidFill>
                  <a:schemeClr val="tx1"/>
                </a:solidFill>
              </a:defRPr>
            </a:lvl1pPr>
            <a:lvl2pPr marL="457178" indent="-165092">
              <a:buClrTx/>
              <a:buFont typeface="Arial" charset="0"/>
              <a:buChar char="•"/>
              <a:defRPr lang="en-US" smtClean="0">
                <a:solidFill>
                  <a:schemeClr val="tx1"/>
                </a:solidFill>
              </a:defRPr>
            </a:lvl2pPr>
            <a:lvl3pPr marL="741326" indent="-171442">
              <a:buClrTx/>
              <a:buFont typeface="Arial" charset="0"/>
              <a:buChar char="•"/>
              <a:defRPr lang="en-US" smtClean="0">
                <a:solidFill>
                  <a:schemeClr val="tx1"/>
                </a:solidFill>
              </a:defRPr>
            </a:lvl3pPr>
            <a:lvl4pPr marL="1031823" indent="-173030">
              <a:buClrTx/>
              <a:buFont typeface="Arial" charset="0"/>
              <a:buChar char="•"/>
              <a:defRPr lang="en-US" smtClean="0">
                <a:solidFill>
                  <a:schemeClr val="tx1"/>
                </a:solidFill>
              </a:defRPr>
            </a:lvl4pPr>
            <a:lvl5pPr marL="1315973" indent="-173030">
              <a:buClrTx/>
              <a:buFont typeface="Arial" charset="0"/>
              <a:buChar char="•"/>
              <a:defRPr lang="en-US" dirty="0">
                <a:solidFill>
                  <a:schemeClr val="tx1"/>
                </a:solidFill>
              </a:defRPr>
            </a:lvl5pPr>
          </a:lstStyle>
          <a:p>
            <a:pPr lvl="0">
              <a:buClrTx/>
              <a:buSzPct val="80000"/>
              <a:buFont typeface="Arial" charset="0"/>
              <a:buChar char="•"/>
            </a:pPr>
            <a:r>
              <a:rPr lang="en-US" dirty="0"/>
              <a:t>Click to edit Master text styles</a:t>
            </a:r>
          </a:p>
          <a:p>
            <a:pPr lvl="1">
              <a:buClrTx/>
              <a:buSzPct val="80000"/>
              <a:buFont typeface=".AppleSystemUIFont" charset="0"/>
              <a:buChar char="-"/>
            </a:pPr>
            <a:r>
              <a:rPr lang="en-US" dirty="0"/>
              <a:t>Second level</a:t>
            </a:r>
          </a:p>
          <a:p>
            <a:pPr lvl="2">
              <a:buClrTx/>
              <a:buSzPct val="80000"/>
              <a:buFont typeface="Arial" charset="0"/>
              <a:buChar char="•"/>
            </a:pPr>
            <a:r>
              <a:rPr lang="en-US" dirty="0"/>
              <a:t>Third level</a:t>
            </a:r>
          </a:p>
          <a:p>
            <a:pPr lvl="3">
              <a:buClrTx/>
              <a:buSzPct val="80000"/>
              <a:buFont typeface=".AppleSystemUIFont" charset="0"/>
              <a:buChar char="-"/>
            </a:pPr>
            <a:r>
              <a:rPr lang="en-US" dirty="0"/>
              <a:t>Fourth level</a:t>
            </a:r>
          </a:p>
          <a:p>
            <a:pPr lvl="4">
              <a:buClrTx/>
              <a:buSzPct val="80000"/>
              <a:buFont typeface="Arial" charset="0"/>
              <a:buChar char="•"/>
            </a:pPr>
            <a:r>
              <a:rPr lang="en-US" dirty="0"/>
              <a:t>Fifth level</a:t>
            </a:r>
          </a:p>
        </p:txBody>
      </p:sp>
    </p:spTree>
    <p:extLst>
      <p:ext uri="{BB962C8B-B14F-4D97-AF65-F5344CB8AC3E}">
        <p14:creationId xmlns:p14="http://schemas.microsoft.com/office/powerpoint/2010/main" val="2381691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s and Image">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4768770" y="1104900"/>
            <a:ext cx="4032329" cy="4994958"/>
          </a:xfrm>
          <a:prstGeom prst="rect">
            <a:avLst/>
          </a:prstGeom>
        </p:spPr>
        <p:txBody>
          <a:bodyPr vert="horz" lIns="0" tIns="45710" rIns="0" bIns="45710">
            <a:noAutofit/>
          </a:bodyPr>
          <a:lstStyle>
            <a:lvl1pPr marL="0" indent="0" algn="ctr">
              <a:buNone/>
              <a:defRPr sz="2000" b="0" i="0">
                <a:solidFill>
                  <a:schemeClr val="tx1">
                    <a:alpha val="50000"/>
                  </a:schemeClr>
                </a:solidFill>
                <a:latin typeface="+mn-lt"/>
                <a:cs typeface="CiscoSans ExtraLight"/>
              </a:defRPr>
            </a:lvl1pPr>
          </a:lstStyle>
          <a:p>
            <a:pPr lvl="0"/>
            <a:r>
              <a:rPr lang="en-US" noProof="0"/>
              <a:t>Drag picture to placeholder or click icon to add</a:t>
            </a:r>
            <a:endParaRPr lang="en-US" noProof="0" dirty="0"/>
          </a:p>
        </p:txBody>
      </p:sp>
      <p:sp>
        <p:nvSpPr>
          <p:cNvPr id="8" name="Content Placeholder 2"/>
          <p:cNvSpPr>
            <a:spLocks noGrp="1"/>
          </p:cNvSpPr>
          <p:nvPr>
            <p:ph sz="half" idx="1"/>
          </p:nvPr>
        </p:nvSpPr>
        <p:spPr>
          <a:xfrm>
            <a:off x="340597" y="1104900"/>
            <a:ext cx="4034634" cy="4994958"/>
          </a:xfrm>
          <a:prstGeom prst="rect">
            <a:avLst/>
          </a:prstGeom>
        </p:spPr>
        <p:txBody>
          <a:bodyPr vert="horz" lIns="0" tIns="45720" rIns="0" bIns="45720" rtlCol="0">
            <a:noAutofit/>
          </a:bodyPr>
          <a:lstStyle>
            <a:lvl1pPr>
              <a:defRPr lang="en-US" smtClean="0"/>
            </a:lvl1pPr>
            <a:lvl2pPr>
              <a:defRPr lang="en-US" smtClean="0"/>
            </a:lvl2pPr>
            <a:lvl3pPr>
              <a:defRPr lang="en-US" smtClean="0"/>
            </a:lvl3pPr>
            <a:lvl4pPr>
              <a:defRPr lang="en-US" smtClean="0"/>
            </a:lvl4pPr>
            <a:lvl5pPr>
              <a:defRPr lang="en-US" dirty="0"/>
            </a:lvl5pPr>
          </a:lstStyle>
          <a:p>
            <a:pPr lvl="0">
              <a:buClrTx/>
              <a:buSzPct val="80000"/>
              <a:buFont typeface="Arial" charset="0"/>
              <a:buChar char="•"/>
            </a:pPr>
            <a:r>
              <a:rPr lang="en-US" dirty="0"/>
              <a:t>Click to edit Master text styles</a:t>
            </a:r>
          </a:p>
          <a:p>
            <a:pPr lvl="1">
              <a:buClrTx/>
              <a:buSzPct val="80000"/>
              <a:buFont typeface=".AppleSystemUIFont" charset="0"/>
              <a:buChar char="-"/>
            </a:pPr>
            <a:r>
              <a:rPr lang="en-US" dirty="0"/>
              <a:t>Second level</a:t>
            </a:r>
          </a:p>
          <a:p>
            <a:pPr lvl="2">
              <a:buClrTx/>
              <a:buSzPct val="80000"/>
              <a:buFont typeface="Arial" charset="0"/>
              <a:buChar char="•"/>
            </a:pPr>
            <a:r>
              <a:rPr lang="en-US" dirty="0"/>
              <a:t>Third level</a:t>
            </a:r>
          </a:p>
          <a:p>
            <a:pPr lvl="3">
              <a:buClrTx/>
              <a:buSzPct val="80000"/>
              <a:buFont typeface=".AppleSystemUIFont" charset="0"/>
              <a:buChar char="-"/>
            </a:pPr>
            <a:r>
              <a:rPr lang="en-US" dirty="0"/>
              <a:t>Fourth level</a:t>
            </a:r>
          </a:p>
          <a:p>
            <a:pPr lvl="4">
              <a:buClrTx/>
              <a:buSzPct val="80000"/>
              <a:buFont typeface="Arial" charset="0"/>
              <a:buChar char="•"/>
            </a:pPr>
            <a:r>
              <a:rPr lang="en-US" dirty="0"/>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224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 Bullets and Images">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340598" y="1104900"/>
            <a:ext cx="2652974" cy="1832785"/>
          </a:xfrm>
          <a:prstGeom prst="rect">
            <a:avLst/>
          </a:prstGeom>
        </p:spPr>
        <p:txBody>
          <a:bodyPr vert="horz" lIns="0" tIns="45710" rIns="0" bIns="45710">
            <a:noAutofit/>
          </a:bodyPr>
          <a:lstStyle>
            <a:lvl1pPr marL="0" indent="0" algn="ctr">
              <a:buNone/>
              <a:defRPr sz="1800" b="0" i="0">
                <a:solidFill>
                  <a:schemeClr val="tx1">
                    <a:alpha val="50000"/>
                  </a:schemeClr>
                </a:solidFill>
                <a:latin typeface="+mn-lt"/>
                <a:cs typeface="CiscoSans ExtraLight"/>
              </a:defRPr>
            </a:lvl1pPr>
          </a:lstStyle>
          <a:p>
            <a:pPr lvl="0"/>
            <a:r>
              <a:rPr lang="en-US" noProof="0" dirty="0"/>
              <a:t>Drag picture to placeholder or click icon to add</a:t>
            </a:r>
          </a:p>
        </p:txBody>
      </p:sp>
      <p:sp>
        <p:nvSpPr>
          <p:cNvPr id="8" name="Content Placeholder 2"/>
          <p:cNvSpPr>
            <a:spLocks noGrp="1"/>
          </p:cNvSpPr>
          <p:nvPr>
            <p:ph sz="half" idx="1"/>
          </p:nvPr>
        </p:nvSpPr>
        <p:spPr>
          <a:xfrm>
            <a:off x="340598" y="3015492"/>
            <a:ext cx="2652974" cy="3080994"/>
          </a:xfrm>
          <a:prstGeom prst="rect">
            <a:avLst/>
          </a:prstGeom>
        </p:spPr>
        <p:txBody>
          <a:bodyPr vert="horz" lIns="0" tIns="45720" rIns="0" bIns="45720" rtlCol="0">
            <a:noAutofit/>
          </a:bodyPr>
          <a:lstStyle>
            <a:lvl1pPr>
              <a:defRPr lang="en-US" sz="1600" smtClean="0"/>
            </a:lvl1pPr>
            <a:lvl2pPr>
              <a:defRPr lang="en-US" sz="1600" smtClean="0"/>
            </a:lvl2pPr>
            <a:lvl3pPr>
              <a:defRPr lang="en-US" sz="1600" smtClean="0"/>
            </a:lvl3pPr>
            <a:lvl4pPr>
              <a:defRPr lang="en-US" sz="1600" smtClean="0"/>
            </a:lvl4pPr>
            <a:lvl5pPr>
              <a:defRPr lang="en-US" sz="1600" dirty="0"/>
            </a:lvl5pPr>
          </a:lstStyle>
          <a:p>
            <a:pPr lvl="0">
              <a:buClrTx/>
              <a:buSzPct val="80000"/>
              <a:buFont typeface="Arial" charset="0"/>
              <a:buChar char="•"/>
            </a:pPr>
            <a:r>
              <a:rPr lang="en-US" dirty="0"/>
              <a:t>Click to edit Master text styles</a:t>
            </a:r>
          </a:p>
          <a:p>
            <a:pPr lvl="1">
              <a:buClrTx/>
              <a:buSzPct val="80000"/>
              <a:buFont typeface=".AppleSystemUIFont" charset="0"/>
              <a:buChar char="-"/>
            </a:pPr>
            <a:r>
              <a:rPr lang="en-US" dirty="0"/>
              <a:t>Second level</a:t>
            </a:r>
          </a:p>
          <a:p>
            <a:pPr lvl="2">
              <a:buClrTx/>
              <a:buSzPct val="80000"/>
              <a:buFont typeface="Arial" charset="0"/>
              <a:buChar char="•"/>
            </a:pPr>
            <a:r>
              <a:rPr lang="en-US" dirty="0"/>
              <a:t>Third level</a:t>
            </a:r>
          </a:p>
          <a:p>
            <a:pPr lvl="3">
              <a:buClrTx/>
              <a:buSzPct val="80000"/>
              <a:buFont typeface=".AppleSystemUIFont" charset="0"/>
              <a:buChar char="-"/>
            </a:pPr>
            <a:r>
              <a:rPr lang="en-US" dirty="0"/>
              <a:t>Fourth level</a:t>
            </a:r>
          </a:p>
          <a:p>
            <a:pPr lvl="4">
              <a:buClrTx/>
              <a:buSzPct val="80000"/>
              <a:buFont typeface="Arial" charset="0"/>
              <a:buChar char="•"/>
            </a:pPr>
            <a:r>
              <a:rPr lang="en-US" dirty="0"/>
              <a:t>Fifth level</a:t>
            </a:r>
          </a:p>
        </p:txBody>
      </p:sp>
      <p:sp>
        <p:nvSpPr>
          <p:cNvPr id="4" name="Title 3"/>
          <p:cNvSpPr>
            <a:spLocks noGrp="1"/>
          </p:cNvSpPr>
          <p:nvPr>
            <p:ph type="title"/>
          </p:nvPr>
        </p:nvSpPr>
        <p:spPr/>
        <p:txBody>
          <a:bodyPr/>
          <a:lstStyle/>
          <a:p>
            <a:r>
              <a:rPr lang="en-US"/>
              <a:t>Click to edit Master title style</a:t>
            </a:r>
          </a:p>
        </p:txBody>
      </p:sp>
      <p:sp>
        <p:nvSpPr>
          <p:cNvPr id="7" name="Picture Placeholder 2"/>
          <p:cNvSpPr>
            <a:spLocks noGrp="1"/>
          </p:cNvSpPr>
          <p:nvPr>
            <p:ph type="pic" sz="quarter" idx="11"/>
          </p:nvPr>
        </p:nvSpPr>
        <p:spPr>
          <a:xfrm>
            <a:off x="3245513" y="1104900"/>
            <a:ext cx="2652974" cy="1832785"/>
          </a:xfrm>
          <a:prstGeom prst="rect">
            <a:avLst/>
          </a:prstGeom>
        </p:spPr>
        <p:txBody>
          <a:bodyPr vert="horz" lIns="0" tIns="45710" rIns="0" bIns="45710">
            <a:noAutofit/>
          </a:bodyPr>
          <a:lstStyle>
            <a:lvl1pPr marL="0" indent="0" algn="ctr">
              <a:buNone/>
              <a:defRPr sz="1800" b="0" i="0">
                <a:solidFill>
                  <a:schemeClr val="tx1">
                    <a:alpha val="50000"/>
                  </a:schemeClr>
                </a:solidFill>
                <a:latin typeface="+mn-lt"/>
                <a:cs typeface="CiscoSans ExtraLight"/>
              </a:defRPr>
            </a:lvl1pPr>
          </a:lstStyle>
          <a:p>
            <a:pPr lvl="0"/>
            <a:r>
              <a:rPr lang="en-US" noProof="0"/>
              <a:t>Drag picture to placeholder or click icon to add</a:t>
            </a:r>
            <a:endParaRPr lang="en-US" noProof="0" dirty="0"/>
          </a:p>
        </p:txBody>
      </p:sp>
      <p:sp>
        <p:nvSpPr>
          <p:cNvPr id="9" name="Content Placeholder 2"/>
          <p:cNvSpPr>
            <a:spLocks noGrp="1"/>
          </p:cNvSpPr>
          <p:nvPr>
            <p:ph sz="half" idx="12"/>
          </p:nvPr>
        </p:nvSpPr>
        <p:spPr>
          <a:xfrm>
            <a:off x="3245513" y="3015492"/>
            <a:ext cx="2652974" cy="3080994"/>
          </a:xfrm>
          <a:prstGeom prst="rect">
            <a:avLst/>
          </a:prstGeom>
        </p:spPr>
        <p:txBody>
          <a:bodyPr vert="horz" lIns="0" tIns="45720" rIns="0" bIns="45720" rtlCol="0">
            <a:noAutofit/>
          </a:bodyPr>
          <a:lstStyle>
            <a:lvl1pPr>
              <a:defRPr lang="en-US" sz="1600" smtClean="0"/>
            </a:lvl1pPr>
            <a:lvl2pPr>
              <a:defRPr lang="en-US" sz="1600" smtClean="0"/>
            </a:lvl2pPr>
            <a:lvl3pPr>
              <a:defRPr lang="en-US" sz="1600" smtClean="0"/>
            </a:lvl3pPr>
            <a:lvl4pPr>
              <a:defRPr lang="en-US" sz="1600" smtClean="0"/>
            </a:lvl4pPr>
            <a:lvl5pPr>
              <a:defRPr lang="en-US" sz="1600" dirty="0"/>
            </a:lvl5pPr>
          </a:lstStyle>
          <a:p>
            <a:pPr lvl="0">
              <a:buClrTx/>
              <a:buSzPct val="80000"/>
              <a:buFont typeface="Arial" charset="0"/>
              <a:buChar char="•"/>
            </a:pPr>
            <a:r>
              <a:rPr lang="en-US" dirty="0"/>
              <a:t>Click to edit Master text styles</a:t>
            </a:r>
          </a:p>
          <a:p>
            <a:pPr lvl="1">
              <a:buClrTx/>
              <a:buSzPct val="80000"/>
              <a:buFont typeface=".AppleSystemUIFont" charset="0"/>
              <a:buChar char="-"/>
            </a:pPr>
            <a:r>
              <a:rPr lang="en-US" dirty="0"/>
              <a:t>Second level</a:t>
            </a:r>
          </a:p>
          <a:p>
            <a:pPr lvl="2">
              <a:buClrTx/>
              <a:buSzPct val="80000"/>
              <a:buFont typeface="Arial" charset="0"/>
              <a:buChar char="•"/>
            </a:pPr>
            <a:r>
              <a:rPr lang="en-US" dirty="0"/>
              <a:t>Third level</a:t>
            </a:r>
          </a:p>
          <a:p>
            <a:pPr lvl="3">
              <a:buClrTx/>
              <a:buSzPct val="80000"/>
              <a:buFont typeface=".AppleSystemUIFont" charset="0"/>
              <a:buChar char="-"/>
            </a:pPr>
            <a:r>
              <a:rPr lang="en-US" dirty="0"/>
              <a:t>Fourth level</a:t>
            </a:r>
          </a:p>
          <a:p>
            <a:pPr lvl="4">
              <a:buClrTx/>
              <a:buSzPct val="80000"/>
              <a:buFont typeface="Arial" charset="0"/>
              <a:buChar char="•"/>
            </a:pPr>
            <a:r>
              <a:rPr lang="en-US" dirty="0"/>
              <a:t>Fifth level</a:t>
            </a:r>
          </a:p>
        </p:txBody>
      </p:sp>
      <p:sp>
        <p:nvSpPr>
          <p:cNvPr id="10" name="Picture Placeholder 2"/>
          <p:cNvSpPr>
            <a:spLocks noGrp="1"/>
          </p:cNvSpPr>
          <p:nvPr>
            <p:ph type="pic" sz="quarter" idx="13"/>
          </p:nvPr>
        </p:nvSpPr>
        <p:spPr>
          <a:xfrm>
            <a:off x="6148126" y="1096697"/>
            <a:ext cx="2652974" cy="1832785"/>
          </a:xfrm>
          <a:prstGeom prst="rect">
            <a:avLst/>
          </a:prstGeom>
        </p:spPr>
        <p:txBody>
          <a:bodyPr vert="horz" lIns="0" tIns="45710" rIns="0" bIns="45710">
            <a:noAutofit/>
          </a:bodyPr>
          <a:lstStyle>
            <a:lvl1pPr marL="0" indent="0" algn="ctr">
              <a:buNone/>
              <a:defRPr sz="1800" b="0" i="0">
                <a:solidFill>
                  <a:schemeClr val="tx1">
                    <a:alpha val="50000"/>
                  </a:schemeClr>
                </a:solidFill>
                <a:latin typeface="+mn-lt"/>
                <a:cs typeface="CiscoSans ExtraLight"/>
              </a:defRPr>
            </a:lvl1pPr>
          </a:lstStyle>
          <a:p>
            <a:pPr lvl="0"/>
            <a:r>
              <a:rPr lang="en-US" noProof="0"/>
              <a:t>Drag picture to placeholder or click icon to add</a:t>
            </a:r>
            <a:endParaRPr lang="en-US" noProof="0" dirty="0"/>
          </a:p>
        </p:txBody>
      </p:sp>
      <p:sp>
        <p:nvSpPr>
          <p:cNvPr id="11" name="Content Placeholder 2"/>
          <p:cNvSpPr>
            <a:spLocks noGrp="1"/>
          </p:cNvSpPr>
          <p:nvPr>
            <p:ph sz="half" idx="14"/>
          </p:nvPr>
        </p:nvSpPr>
        <p:spPr>
          <a:xfrm>
            <a:off x="6148126" y="3007290"/>
            <a:ext cx="2652974" cy="3080994"/>
          </a:xfrm>
          <a:prstGeom prst="rect">
            <a:avLst/>
          </a:prstGeom>
        </p:spPr>
        <p:txBody>
          <a:bodyPr vert="horz" lIns="0" tIns="45720" rIns="0" bIns="45720" rtlCol="0">
            <a:noAutofit/>
          </a:bodyPr>
          <a:lstStyle>
            <a:lvl1pPr>
              <a:defRPr lang="en-US" sz="1600" smtClean="0"/>
            </a:lvl1pPr>
            <a:lvl2pPr>
              <a:defRPr lang="en-US" sz="1600" smtClean="0"/>
            </a:lvl2pPr>
            <a:lvl3pPr>
              <a:defRPr lang="en-US" sz="1600" smtClean="0"/>
            </a:lvl3pPr>
            <a:lvl4pPr>
              <a:defRPr lang="en-US" sz="1600" smtClean="0"/>
            </a:lvl4pPr>
            <a:lvl5pPr>
              <a:defRPr lang="en-US" sz="1600" dirty="0"/>
            </a:lvl5pPr>
          </a:lstStyle>
          <a:p>
            <a:pPr lvl="0">
              <a:buClrTx/>
              <a:buSzPct val="80000"/>
              <a:buFont typeface="Arial" charset="0"/>
              <a:buChar char="•"/>
            </a:pPr>
            <a:r>
              <a:rPr lang="en-US" dirty="0"/>
              <a:t>Click to edit Master text styles</a:t>
            </a:r>
          </a:p>
          <a:p>
            <a:pPr lvl="1">
              <a:buClrTx/>
              <a:buSzPct val="80000"/>
              <a:buFont typeface=".AppleSystemUIFont" charset="0"/>
              <a:buChar char="-"/>
            </a:pPr>
            <a:r>
              <a:rPr lang="en-US" dirty="0"/>
              <a:t>Second level</a:t>
            </a:r>
          </a:p>
          <a:p>
            <a:pPr lvl="2">
              <a:buClrTx/>
              <a:buSzPct val="80000"/>
              <a:buFont typeface="Arial" charset="0"/>
              <a:buChar char="•"/>
            </a:pPr>
            <a:r>
              <a:rPr lang="en-US" dirty="0"/>
              <a:t>Third level</a:t>
            </a:r>
          </a:p>
          <a:p>
            <a:pPr lvl="3">
              <a:buClrTx/>
              <a:buSzPct val="80000"/>
              <a:buFont typeface=".AppleSystemUIFont" charset="0"/>
              <a:buChar char="-"/>
            </a:pPr>
            <a:r>
              <a:rPr lang="en-US" dirty="0"/>
              <a:t>Fourth level</a:t>
            </a:r>
          </a:p>
          <a:p>
            <a:pPr lvl="4">
              <a:buClrTx/>
              <a:buSzPct val="80000"/>
              <a:buFont typeface="Arial" charset="0"/>
              <a:buChar char="•"/>
            </a:pPr>
            <a:r>
              <a:rPr lang="en-US" dirty="0"/>
              <a:t>Fifth level</a:t>
            </a:r>
          </a:p>
        </p:txBody>
      </p:sp>
    </p:spTree>
    <p:extLst>
      <p:ext uri="{BB962C8B-B14F-4D97-AF65-F5344CB8AC3E}">
        <p14:creationId xmlns:p14="http://schemas.microsoft.com/office/powerpoint/2010/main" val="1038470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ve Column Bullets and Images">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340601" y="1104900"/>
            <a:ext cx="1533571" cy="1832785"/>
          </a:xfrm>
          <a:prstGeom prst="rect">
            <a:avLst/>
          </a:prstGeom>
        </p:spPr>
        <p:txBody>
          <a:bodyPr vert="horz" lIns="0" tIns="45710" rIns="0" bIns="45710">
            <a:noAutofit/>
          </a:bodyPr>
          <a:lstStyle>
            <a:lvl1pPr marL="0" indent="0" algn="ctr">
              <a:buNone/>
              <a:defRPr sz="1600" b="0" i="0">
                <a:solidFill>
                  <a:schemeClr val="tx1">
                    <a:alpha val="50000"/>
                  </a:schemeClr>
                </a:solidFill>
                <a:latin typeface="+mn-lt"/>
                <a:cs typeface="CiscoSans ExtraLight"/>
              </a:defRPr>
            </a:lvl1pPr>
          </a:lstStyle>
          <a:p>
            <a:pPr lvl="0"/>
            <a:r>
              <a:rPr lang="en-US" noProof="0"/>
              <a:t>Drag picture to placeholder or click icon to add</a:t>
            </a:r>
            <a:endParaRPr lang="en-US" noProof="0" dirty="0"/>
          </a:p>
        </p:txBody>
      </p:sp>
      <p:sp>
        <p:nvSpPr>
          <p:cNvPr id="8" name="Content Placeholder 2"/>
          <p:cNvSpPr>
            <a:spLocks noGrp="1"/>
          </p:cNvSpPr>
          <p:nvPr>
            <p:ph sz="half" idx="1"/>
          </p:nvPr>
        </p:nvSpPr>
        <p:spPr>
          <a:xfrm>
            <a:off x="340601" y="3026913"/>
            <a:ext cx="1533571" cy="3072946"/>
          </a:xfrm>
          <a:prstGeom prst="rect">
            <a:avLst/>
          </a:prstGeom>
        </p:spPr>
        <p:txBody>
          <a:bodyPr vert="horz" lIns="0" tIns="45720" rIns="0" bIns="45720" rtlCol="0">
            <a:noAutofit/>
          </a:bodyPr>
          <a:lstStyle>
            <a:lvl1pPr>
              <a:spcAft>
                <a:spcPts val="600"/>
              </a:spcAft>
              <a:defRPr lang="en-US" sz="1200" smtClean="0"/>
            </a:lvl1pPr>
            <a:lvl2pPr>
              <a:spcAft>
                <a:spcPts val="600"/>
              </a:spcAft>
              <a:defRPr lang="en-US" sz="1200" smtClean="0"/>
            </a:lvl2pPr>
            <a:lvl3pPr>
              <a:defRPr lang="en-US" smtClean="0"/>
            </a:lvl3pPr>
            <a:lvl4pPr>
              <a:defRPr lang="en-US" smtClean="0"/>
            </a:lvl4pPr>
            <a:lvl5pPr>
              <a:defRPr lang="en-US" dirty="0"/>
            </a:lvl5pPr>
          </a:lstStyle>
          <a:p>
            <a:pPr lvl="0">
              <a:buClrTx/>
              <a:buSzPct val="80000"/>
              <a:buFont typeface="Arial" charset="0"/>
              <a:buChar char="•"/>
            </a:pPr>
            <a:r>
              <a:rPr lang="en-US"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2" name="Picture Placeholder 2"/>
          <p:cNvSpPr>
            <a:spLocks noGrp="1"/>
          </p:cNvSpPr>
          <p:nvPr>
            <p:ph type="pic" sz="quarter" idx="11"/>
          </p:nvPr>
        </p:nvSpPr>
        <p:spPr>
          <a:xfrm>
            <a:off x="2072334" y="1104900"/>
            <a:ext cx="1533571" cy="1832785"/>
          </a:xfrm>
          <a:prstGeom prst="rect">
            <a:avLst/>
          </a:prstGeom>
        </p:spPr>
        <p:txBody>
          <a:bodyPr vert="horz" lIns="0" tIns="45710" rIns="0" bIns="45710">
            <a:noAutofit/>
          </a:bodyPr>
          <a:lstStyle>
            <a:lvl1pPr marL="0" indent="0" algn="ctr">
              <a:buNone/>
              <a:defRPr sz="1600" b="0" i="0">
                <a:solidFill>
                  <a:schemeClr val="tx1">
                    <a:alpha val="50000"/>
                  </a:schemeClr>
                </a:solidFill>
                <a:latin typeface="+mn-lt"/>
                <a:cs typeface="CiscoSans ExtraLight"/>
              </a:defRPr>
            </a:lvl1pPr>
          </a:lstStyle>
          <a:p>
            <a:pPr lvl="0"/>
            <a:r>
              <a:rPr lang="en-US" noProof="0" dirty="0"/>
              <a:t>Drag picture to placeholder or click icon to add</a:t>
            </a:r>
          </a:p>
        </p:txBody>
      </p:sp>
      <p:sp>
        <p:nvSpPr>
          <p:cNvPr id="13" name="Content Placeholder 2"/>
          <p:cNvSpPr>
            <a:spLocks noGrp="1"/>
          </p:cNvSpPr>
          <p:nvPr>
            <p:ph sz="half" idx="12"/>
          </p:nvPr>
        </p:nvSpPr>
        <p:spPr>
          <a:xfrm>
            <a:off x="2072334" y="3026913"/>
            <a:ext cx="1533571" cy="3072946"/>
          </a:xfrm>
          <a:prstGeom prst="rect">
            <a:avLst/>
          </a:prstGeom>
        </p:spPr>
        <p:txBody>
          <a:bodyPr vert="horz" lIns="0" tIns="45720" rIns="0" bIns="45720" rtlCol="0">
            <a:noAutofit/>
          </a:bodyPr>
          <a:lstStyle>
            <a:lvl1pPr>
              <a:spcAft>
                <a:spcPts val="600"/>
              </a:spcAft>
              <a:defRPr lang="en-US" sz="1200" smtClean="0"/>
            </a:lvl1pPr>
            <a:lvl2pPr>
              <a:spcAft>
                <a:spcPts val="600"/>
              </a:spcAft>
              <a:defRPr lang="en-US" sz="1200" smtClean="0"/>
            </a:lvl2pPr>
            <a:lvl3pPr>
              <a:defRPr lang="en-US" smtClean="0"/>
            </a:lvl3pPr>
            <a:lvl4pPr>
              <a:defRPr lang="en-US" smtClean="0"/>
            </a:lvl4pPr>
            <a:lvl5pPr>
              <a:defRPr lang="en-US" dirty="0"/>
            </a:lvl5pPr>
          </a:lstStyle>
          <a:p>
            <a:pPr lvl="0">
              <a:buClrTx/>
              <a:buSzPct val="80000"/>
              <a:buFont typeface="Arial" charset="0"/>
              <a:buChar char="•"/>
            </a:pPr>
            <a:r>
              <a:rPr lang="en-US" dirty="0"/>
              <a:t>Click to edit Master text styles</a:t>
            </a:r>
          </a:p>
        </p:txBody>
      </p:sp>
      <p:sp>
        <p:nvSpPr>
          <p:cNvPr id="14" name="Picture Placeholder 2"/>
          <p:cNvSpPr>
            <a:spLocks noGrp="1"/>
          </p:cNvSpPr>
          <p:nvPr>
            <p:ph type="pic" sz="quarter" idx="13"/>
          </p:nvPr>
        </p:nvSpPr>
        <p:spPr>
          <a:xfrm>
            <a:off x="3804067" y="1104900"/>
            <a:ext cx="1533571" cy="1832785"/>
          </a:xfrm>
          <a:prstGeom prst="rect">
            <a:avLst/>
          </a:prstGeom>
        </p:spPr>
        <p:txBody>
          <a:bodyPr vert="horz" lIns="0" tIns="45710" rIns="0" bIns="45710">
            <a:noAutofit/>
          </a:bodyPr>
          <a:lstStyle>
            <a:lvl1pPr marL="0" indent="0" algn="ctr">
              <a:buNone/>
              <a:defRPr sz="1600" b="0" i="0">
                <a:solidFill>
                  <a:schemeClr val="tx1">
                    <a:alpha val="50000"/>
                  </a:schemeClr>
                </a:solidFill>
                <a:latin typeface="+mn-lt"/>
                <a:cs typeface="CiscoSans ExtraLight"/>
              </a:defRPr>
            </a:lvl1pPr>
          </a:lstStyle>
          <a:p>
            <a:pPr lvl="0"/>
            <a:r>
              <a:rPr lang="en-US" noProof="0"/>
              <a:t>Drag picture to placeholder or click icon to add</a:t>
            </a:r>
            <a:endParaRPr lang="en-US" noProof="0" dirty="0"/>
          </a:p>
        </p:txBody>
      </p:sp>
      <p:sp>
        <p:nvSpPr>
          <p:cNvPr id="15" name="Content Placeholder 2"/>
          <p:cNvSpPr>
            <a:spLocks noGrp="1"/>
          </p:cNvSpPr>
          <p:nvPr>
            <p:ph sz="half" idx="14"/>
          </p:nvPr>
        </p:nvSpPr>
        <p:spPr>
          <a:xfrm>
            <a:off x="3804067" y="3026913"/>
            <a:ext cx="1533571" cy="3072946"/>
          </a:xfrm>
          <a:prstGeom prst="rect">
            <a:avLst/>
          </a:prstGeom>
        </p:spPr>
        <p:txBody>
          <a:bodyPr vert="horz" lIns="0" tIns="45720" rIns="0" bIns="45720" rtlCol="0">
            <a:noAutofit/>
          </a:bodyPr>
          <a:lstStyle>
            <a:lvl1pPr>
              <a:spcAft>
                <a:spcPts val="600"/>
              </a:spcAft>
              <a:defRPr lang="en-US" sz="1200" smtClean="0"/>
            </a:lvl1pPr>
            <a:lvl2pPr>
              <a:spcAft>
                <a:spcPts val="600"/>
              </a:spcAft>
              <a:defRPr lang="en-US" sz="1200" smtClean="0"/>
            </a:lvl2pPr>
            <a:lvl3pPr>
              <a:defRPr lang="en-US" smtClean="0"/>
            </a:lvl3pPr>
            <a:lvl4pPr>
              <a:defRPr lang="en-US" smtClean="0"/>
            </a:lvl4pPr>
            <a:lvl5pPr>
              <a:defRPr lang="en-US" dirty="0"/>
            </a:lvl5pPr>
          </a:lstStyle>
          <a:p>
            <a:pPr lvl="0">
              <a:buClrTx/>
              <a:buSzPct val="80000"/>
              <a:buFont typeface="Arial" charset="0"/>
              <a:buChar char="•"/>
            </a:pPr>
            <a:r>
              <a:rPr lang="en-US" dirty="0"/>
              <a:t>Click to edit Master text styles</a:t>
            </a:r>
          </a:p>
        </p:txBody>
      </p:sp>
      <p:sp>
        <p:nvSpPr>
          <p:cNvPr id="16" name="Picture Placeholder 2"/>
          <p:cNvSpPr>
            <a:spLocks noGrp="1"/>
          </p:cNvSpPr>
          <p:nvPr>
            <p:ph type="pic" sz="quarter" idx="15"/>
          </p:nvPr>
        </p:nvSpPr>
        <p:spPr>
          <a:xfrm>
            <a:off x="5535800" y="1104900"/>
            <a:ext cx="1533571" cy="1832785"/>
          </a:xfrm>
          <a:prstGeom prst="rect">
            <a:avLst/>
          </a:prstGeom>
        </p:spPr>
        <p:txBody>
          <a:bodyPr vert="horz" lIns="0" tIns="45710" rIns="0" bIns="45710">
            <a:noAutofit/>
          </a:bodyPr>
          <a:lstStyle>
            <a:lvl1pPr marL="0" indent="0" algn="ctr">
              <a:buNone/>
              <a:defRPr sz="1600" b="0" i="0">
                <a:solidFill>
                  <a:schemeClr val="tx1">
                    <a:alpha val="50000"/>
                  </a:schemeClr>
                </a:solidFill>
                <a:latin typeface="+mn-lt"/>
                <a:cs typeface="CiscoSans ExtraLight"/>
              </a:defRPr>
            </a:lvl1pPr>
          </a:lstStyle>
          <a:p>
            <a:pPr lvl="0"/>
            <a:r>
              <a:rPr lang="en-US" noProof="0"/>
              <a:t>Drag picture to placeholder or click icon to add</a:t>
            </a:r>
            <a:endParaRPr lang="en-US" noProof="0" dirty="0"/>
          </a:p>
        </p:txBody>
      </p:sp>
      <p:sp>
        <p:nvSpPr>
          <p:cNvPr id="17" name="Content Placeholder 2"/>
          <p:cNvSpPr>
            <a:spLocks noGrp="1"/>
          </p:cNvSpPr>
          <p:nvPr>
            <p:ph sz="half" idx="16"/>
          </p:nvPr>
        </p:nvSpPr>
        <p:spPr>
          <a:xfrm>
            <a:off x="5535800" y="3026913"/>
            <a:ext cx="1533571" cy="3072946"/>
          </a:xfrm>
          <a:prstGeom prst="rect">
            <a:avLst/>
          </a:prstGeom>
        </p:spPr>
        <p:txBody>
          <a:bodyPr vert="horz" lIns="0" tIns="45720" rIns="0" bIns="45720" rtlCol="0">
            <a:noAutofit/>
          </a:bodyPr>
          <a:lstStyle>
            <a:lvl1pPr>
              <a:spcAft>
                <a:spcPts val="600"/>
              </a:spcAft>
              <a:defRPr lang="en-US" sz="1200" smtClean="0"/>
            </a:lvl1pPr>
            <a:lvl2pPr>
              <a:spcAft>
                <a:spcPts val="600"/>
              </a:spcAft>
              <a:defRPr lang="en-US" sz="1200" smtClean="0"/>
            </a:lvl2pPr>
            <a:lvl3pPr>
              <a:defRPr lang="en-US" smtClean="0"/>
            </a:lvl3pPr>
            <a:lvl4pPr>
              <a:defRPr lang="en-US" smtClean="0"/>
            </a:lvl4pPr>
            <a:lvl5pPr>
              <a:defRPr lang="en-US" dirty="0"/>
            </a:lvl5pPr>
          </a:lstStyle>
          <a:p>
            <a:pPr lvl="0">
              <a:buClrTx/>
              <a:buSzPct val="80000"/>
              <a:buFont typeface="Arial" charset="0"/>
              <a:buChar char="•"/>
            </a:pPr>
            <a:r>
              <a:rPr lang="en-US" dirty="0"/>
              <a:t>Click to edit Master text styles</a:t>
            </a:r>
          </a:p>
        </p:txBody>
      </p:sp>
      <p:sp>
        <p:nvSpPr>
          <p:cNvPr id="18" name="Picture Placeholder 2"/>
          <p:cNvSpPr>
            <a:spLocks noGrp="1"/>
          </p:cNvSpPr>
          <p:nvPr>
            <p:ph type="pic" sz="quarter" idx="17"/>
          </p:nvPr>
        </p:nvSpPr>
        <p:spPr>
          <a:xfrm>
            <a:off x="7267530" y="1104900"/>
            <a:ext cx="1533571" cy="1832785"/>
          </a:xfrm>
          <a:prstGeom prst="rect">
            <a:avLst/>
          </a:prstGeom>
        </p:spPr>
        <p:txBody>
          <a:bodyPr vert="horz" lIns="0" tIns="45710" rIns="0" bIns="45710">
            <a:noAutofit/>
          </a:bodyPr>
          <a:lstStyle>
            <a:lvl1pPr marL="0" indent="0" algn="ctr">
              <a:buNone/>
              <a:defRPr sz="1600" b="0" i="0">
                <a:solidFill>
                  <a:schemeClr val="tx1">
                    <a:alpha val="50000"/>
                  </a:schemeClr>
                </a:solidFill>
                <a:latin typeface="+mn-lt"/>
                <a:cs typeface="CiscoSans ExtraLight"/>
              </a:defRPr>
            </a:lvl1pPr>
          </a:lstStyle>
          <a:p>
            <a:pPr lvl="0"/>
            <a:r>
              <a:rPr lang="en-US" noProof="0" dirty="0"/>
              <a:t>Drag picture to placeholder or click icon to add</a:t>
            </a:r>
          </a:p>
        </p:txBody>
      </p:sp>
      <p:sp>
        <p:nvSpPr>
          <p:cNvPr id="19" name="Content Placeholder 2"/>
          <p:cNvSpPr>
            <a:spLocks noGrp="1"/>
          </p:cNvSpPr>
          <p:nvPr>
            <p:ph sz="half" idx="18"/>
          </p:nvPr>
        </p:nvSpPr>
        <p:spPr>
          <a:xfrm>
            <a:off x="7267530" y="3026913"/>
            <a:ext cx="1533571" cy="3072946"/>
          </a:xfrm>
          <a:prstGeom prst="rect">
            <a:avLst/>
          </a:prstGeom>
        </p:spPr>
        <p:txBody>
          <a:bodyPr vert="horz" lIns="0" tIns="45720" rIns="0" bIns="45720" rtlCol="0">
            <a:noAutofit/>
          </a:bodyPr>
          <a:lstStyle>
            <a:lvl1pPr>
              <a:spcAft>
                <a:spcPts val="600"/>
              </a:spcAft>
              <a:defRPr lang="en-US" sz="1200" smtClean="0"/>
            </a:lvl1pPr>
            <a:lvl2pPr>
              <a:spcAft>
                <a:spcPts val="600"/>
              </a:spcAft>
              <a:defRPr lang="en-US" sz="1200" smtClean="0"/>
            </a:lvl2pPr>
            <a:lvl3pPr>
              <a:defRPr lang="en-US" smtClean="0"/>
            </a:lvl3pPr>
            <a:lvl4pPr>
              <a:defRPr lang="en-US" smtClean="0"/>
            </a:lvl4pPr>
            <a:lvl5pPr>
              <a:defRPr lang="en-US" dirty="0"/>
            </a:lvl5pPr>
          </a:lstStyle>
          <a:p>
            <a:pPr lvl="0">
              <a:buClrTx/>
              <a:buSzPct val="80000"/>
              <a:buFont typeface="Arial" charset="0"/>
              <a:buChar char="•"/>
            </a:pPr>
            <a:r>
              <a:rPr lang="en-US" dirty="0"/>
              <a:t>Click to edit Master text styles</a:t>
            </a:r>
          </a:p>
        </p:txBody>
      </p:sp>
    </p:spTree>
    <p:extLst>
      <p:ext uri="{BB962C8B-B14F-4D97-AF65-F5344CB8AC3E}">
        <p14:creationId xmlns:p14="http://schemas.microsoft.com/office/powerpoint/2010/main" val="782813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986940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321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Categories with Ic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Oval 2"/>
          <p:cNvSpPr/>
          <p:nvPr userDrawn="1"/>
        </p:nvSpPr>
        <p:spPr>
          <a:xfrm>
            <a:off x="6851720" y="1128175"/>
            <a:ext cx="1970404" cy="196596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mn-lt"/>
              <a:cs typeface="Arial"/>
            </a:endParaRPr>
          </a:p>
        </p:txBody>
      </p:sp>
      <p:sp>
        <p:nvSpPr>
          <p:cNvPr id="4" name="Oval 3"/>
          <p:cNvSpPr/>
          <p:nvPr userDrawn="1"/>
        </p:nvSpPr>
        <p:spPr>
          <a:xfrm>
            <a:off x="2512507" y="1128175"/>
            <a:ext cx="1970404" cy="196596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a:p>
        </p:txBody>
      </p:sp>
      <p:sp>
        <p:nvSpPr>
          <p:cNvPr id="5" name="Oval 4"/>
          <p:cNvSpPr/>
          <p:nvPr userDrawn="1"/>
        </p:nvSpPr>
        <p:spPr>
          <a:xfrm>
            <a:off x="342900" y="1128175"/>
            <a:ext cx="1970404" cy="196596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mn-lt"/>
              <a:cs typeface="Arial"/>
            </a:endParaRPr>
          </a:p>
        </p:txBody>
      </p:sp>
      <p:sp>
        <p:nvSpPr>
          <p:cNvPr id="6" name="Text Placeholder 17"/>
          <p:cNvSpPr>
            <a:spLocks noGrp="1"/>
          </p:cNvSpPr>
          <p:nvPr>
            <p:ph type="body" sz="quarter" idx="11" hasCustomPrompt="1"/>
          </p:nvPr>
        </p:nvSpPr>
        <p:spPr>
          <a:xfrm>
            <a:off x="354130" y="2285390"/>
            <a:ext cx="1947944" cy="684019"/>
          </a:xfrm>
          <a:prstGeom prst="rect">
            <a:avLst/>
          </a:prstGeom>
        </p:spPr>
        <p:txBody>
          <a:bodyPr lIns="91420" tIns="45710" rIns="91420" bIns="45710" anchor="t" anchorCtr="0">
            <a:noAutofit/>
          </a:bodyPr>
          <a:lstStyle>
            <a:lvl1pPr marL="0" indent="0" algn="ctr">
              <a:spcAft>
                <a:spcPts val="0"/>
              </a:spcAft>
              <a:buNone/>
              <a:defRPr sz="1800" b="1"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7" name="Text Placeholder 17"/>
          <p:cNvSpPr>
            <a:spLocks noGrp="1"/>
          </p:cNvSpPr>
          <p:nvPr>
            <p:ph type="body" sz="quarter" idx="12" hasCustomPrompt="1"/>
          </p:nvPr>
        </p:nvSpPr>
        <p:spPr>
          <a:xfrm>
            <a:off x="2520404" y="2282794"/>
            <a:ext cx="1947944" cy="684019"/>
          </a:xfrm>
          <a:prstGeom prst="rect">
            <a:avLst/>
          </a:prstGeom>
        </p:spPr>
        <p:txBody>
          <a:bodyPr lIns="91420" tIns="45710" rIns="91420" bIns="45710" anchor="t" anchorCtr="0">
            <a:noAutofit/>
          </a:bodyPr>
          <a:lstStyle>
            <a:lvl1pPr marL="0" indent="0" algn="ctr">
              <a:spcAft>
                <a:spcPts val="0"/>
              </a:spcAft>
              <a:buNone/>
              <a:defRPr sz="1800" b="1"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8" name="Text Placeholder 17"/>
          <p:cNvSpPr>
            <a:spLocks noGrp="1"/>
          </p:cNvSpPr>
          <p:nvPr>
            <p:ph type="body" sz="quarter" idx="13" hasCustomPrompt="1"/>
          </p:nvPr>
        </p:nvSpPr>
        <p:spPr>
          <a:xfrm>
            <a:off x="6862950" y="2282794"/>
            <a:ext cx="1947944" cy="684019"/>
          </a:xfrm>
          <a:prstGeom prst="rect">
            <a:avLst/>
          </a:prstGeom>
        </p:spPr>
        <p:txBody>
          <a:bodyPr lIns="91420" tIns="45710" rIns="91420" bIns="45710" anchor="t" anchorCtr="0">
            <a:noAutofit/>
          </a:bodyPr>
          <a:lstStyle>
            <a:lvl1pPr marL="0" indent="0" algn="ctr">
              <a:spcAft>
                <a:spcPts val="0"/>
              </a:spcAft>
              <a:buNone/>
              <a:defRPr sz="1800" b="1"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2" name="Oval 11"/>
          <p:cNvSpPr/>
          <p:nvPr userDrawn="1"/>
        </p:nvSpPr>
        <p:spPr>
          <a:xfrm>
            <a:off x="4682114" y="1128175"/>
            <a:ext cx="1970404" cy="1965960"/>
          </a:xfrm>
          <a:prstGeom prst="ellipse">
            <a:avLst/>
          </a:prstGeom>
          <a:solidFill>
            <a:srgbClr val="1F76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mn-lt"/>
              <a:cs typeface="Arial"/>
            </a:endParaRPr>
          </a:p>
        </p:txBody>
      </p:sp>
      <p:sp>
        <p:nvSpPr>
          <p:cNvPr id="13" name="Text Placeholder 17"/>
          <p:cNvSpPr>
            <a:spLocks noGrp="1"/>
          </p:cNvSpPr>
          <p:nvPr>
            <p:ph type="body" sz="quarter" idx="17" hasCustomPrompt="1"/>
          </p:nvPr>
        </p:nvSpPr>
        <p:spPr>
          <a:xfrm>
            <a:off x="4698735" y="2282794"/>
            <a:ext cx="1947944" cy="684019"/>
          </a:xfrm>
          <a:prstGeom prst="rect">
            <a:avLst/>
          </a:prstGeom>
        </p:spPr>
        <p:txBody>
          <a:bodyPr lIns="91420" tIns="45710" rIns="91420" bIns="45710" anchor="t" anchorCtr="0">
            <a:noAutofit/>
          </a:bodyPr>
          <a:lstStyle>
            <a:lvl1pPr marL="0" indent="0" algn="ctr">
              <a:spcAft>
                <a:spcPts val="0"/>
              </a:spcAft>
              <a:buNone/>
              <a:defRPr sz="1800" b="1"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5" name="Text Placeholder 17"/>
          <p:cNvSpPr>
            <a:spLocks noGrp="1"/>
          </p:cNvSpPr>
          <p:nvPr>
            <p:ph type="body" sz="quarter" idx="19" hasCustomPrompt="1"/>
          </p:nvPr>
        </p:nvSpPr>
        <p:spPr>
          <a:xfrm>
            <a:off x="342903" y="3327227"/>
            <a:ext cx="1970405" cy="2772217"/>
          </a:xfrm>
          <a:prstGeom prst="rect">
            <a:avLst/>
          </a:prstGeom>
        </p:spPr>
        <p:txBody>
          <a:bodyPr lIns="91420" tIns="45710" rIns="91420" bIns="45710" anchor="t" anchorCtr="0">
            <a:noAutofit/>
          </a:bodyPr>
          <a:lstStyle>
            <a:lvl1pPr marL="0" indent="0" algn="ctr">
              <a:spcAft>
                <a:spcPts val="900"/>
              </a:spcAft>
              <a:buNone/>
              <a:defRPr sz="16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6" name="Text Placeholder 17"/>
          <p:cNvSpPr>
            <a:spLocks noGrp="1"/>
          </p:cNvSpPr>
          <p:nvPr>
            <p:ph type="body" sz="quarter" idx="20" hasCustomPrompt="1"/>
          </p:nvPr>
        </p:nvSpPr>
        <p:spPr>
          <a:xfrm>
            <a:off x="2524028" y="3327226"/>
            <a:ext cx="1970405" cy="2772217"/>
          </a:xfrm>
          <a:prstGeom prst="rect">
            <a:avLst/>
          </a:prstGeom>
        </p:spPr>
        <p:txBody>
          <a:bodyPr lIns="91420" tIns="45710" rIns="91420" bIns="45710" anchor="t" anchorCtr="0">
            <a:noAutofit/>
          </a:bodyPr>
          <a:lstStyle>
            <a:lvl1pPr marL="0" indent="0" algn="ctr">
              <a:spcAft>
                <a:spcPts val="900"/>
              </a:spcAft>
              <a:buNone/>
              <a:defRPr sz="16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7" name="Text Placeholder 17"/>
          <p:cNvSpPr>
            <a:spLocks noGrp="1"/>
          </p:cNvSpPr>
          <p:nvPr>
            <p:ph type="body" sz="quarter" idx="21" hasCustomPrompt="1"/>
          </p:nvPr>
        </p:nvSpPr>
        <p:spPr>
          <a:xfrm>
            <a:off x="4705153" y="3327223"/>
            <a:ext cx="1970405" cy="2772217"/>
          </a:xfrm>
          <a:prstGeom prst="rect">
            <a:avLst/>
          </a:prstGeom>
        </p:spPr>
        <p:txBody>
          <a:bodyPr lIns="91420" tIns="45710" rIns="91420" bIns="45710" anchor="t" anchorCtr="0">
            <a:noAutofit/>
          </a:bodyPr>
          <a:lstStyle>
            <a:lvl1pPr marL="0" indent="0" algn="ctr">
              <a:spcAft>
                <a:spcPts val="900"/>
              </a:spcAft>
              <a:buNone/>
              <a:defRPr sz="16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8" name="Text Placeholder 17"/>
          <p:cNvSpPr>
            <a:spLocks noGrp="1"/>
          </p:cNvSpPr>
          <p:nvPr>
            <p:ph type="body" sz="quarter" idx="22" hasCustomPrompt="1"/>
          </p:nvPr>
        </p:nvSpPr>
        <p:spPr>
          <a:xfrm>
            <a:off x="6862951" y="3316067"/>
            <a:ext cx="1970405" cy="2772217"/>
          </a:xfrm>
          <a:prstGeom prst="rect">
            <a:avLst/>
          </a:prstGeom>
        </p:spPr>
        <p:txBody>
          <a:bodyPr lIns="91420" tIns="45710" rIns="91420" bIns="45710" anchor="t" anchorCtr="0">
            <a:noAutofit/>
          </a:bodyPr>
          <a:lstStyle>
            <a:lvl1pPr marL="0" indent="0" algn="ctr">
              <a:spcAft>
                <a:spcPts val="900"/>
              </a:spcAft>
              <a:buNone/>
              <a:defRPr sz="16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Tree>
    <p:extLst>
      <p:ext uri="{BB962C8B-B14F-4D97-AF65-F5344CB8AC3E}">
        <p14:creationId xmlns:p14="http://schemas.microsoft.com/office/powerpoint/2010/main" val="622777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olution Summary">
    <p:spTree>
      <p:nvGrpSpPr>
        <p:cNvPr id="1" name=""/>
        <p:cNvGrpSpPr/>
        <p:nvPr/>
      </p:nvGrpSpPr>
      <p:grpSpPr>
        <a:xfrm>
          <a:off x="0" y="0"/>
          <a:ext cx="0" cy="0"/>
          <a:chOff x="0" y="0"/>
          <a:chExt cx="0" cy="0"/>
        </a:xfrm>
      </p:grpSpPr>
      <p:sp>
        <p:nvSpPr>
          <p:cNvPr id="16" name="Rounded Rectangle 15"/>
          <p:cNvSpPr/>
          <p:nvPr userDrawn="1"/>
        </p:nvSpPr>
        <p:spPr>
          <a:xfrm>
            <a:off x="295606" y="4168866"/>
            <a:ext cx="4135821" cy="1673509"/>
          </a:xfrm>
          <a:prstGeom prst="roundRect">
            <a:avLst>
              <a:gd name="adj" fmla="val 0"/>
            </a:avLst>
          </a:prstGeom>
          <a:solidFill>
            <a:schemeClr val="bg1">
              <a:lumMod val="95000"/>
            </a:schemeClr>
          </a:solidFill>
        </p:spPr>
        <p:txBody>
          <a:bodyPr vert="horz" lIns="91440" tIns="0" rIns="0" bIns="0" rtlCol="0" anchor="t">
            <a:noAutofit/>
          </a:bodyPr>
          <a:lstStyle/>
          <a:p>
            <a:pPr marL="6350" lvl="0" indent="0" algn="ctr">
              <a:spcBef>
                <a:spcPct val="0"/>
              </a:spcBef>
              <a:buClrTx/>
              <a:buSzPct val="80000"/>
              <a:buFontTx/>
              <a:buNone/>
              <a:tabLst/>
            </a:pPr>
            <a:endParaRPr lang="en-US" sz="1100" b="0" kern="0">
              <a:solidFill>
                <a:schemeClr val="tx1"/>
              </a:solidFill>
            </a:endParaRPr>
          </a:p>
        </p:txBody>
      </p:sp>
      <p:sp>
        <p:nvSpPr>
          <p:cNvPr id="15" name="Rounded Rectangle 14"/>
          <p:cNvSpPr/>
          <p:nvPr userDrawn="1"/>
        </p:nvSpPr>
        <p:spPr>
          <a:xfrm>
            <a:off x="295607" y="2232509"/>
            <a:ext cx="4135821" cy="1890055"/>
          </a:xfrm>
          <a:prstGeom prst="roundRect">
            <a:avLst>
              <a:gd name="adj" fmla="val 0"/>
            </a:avLst>
          </a:prstGeom>
          <a:solidFill>
            <a:schemeClr val="bg1">
              <a:lumMod val="95000"/>
            </a:schemeClr>
          </a:solidFill>
        </p:spPr>
        <p:txBody>
          <a:bodyPr vert="horz" lIns="91440" tIns="0" rIns="0" bIns="0" rtlCol="0" anchor="t">
            <a:noAutofit/>
          </a:bodyPr>
          <a:lstStyle/>
          <a:p>
            <a:pPr marL="6350" lvl="0" indent="0" algn="ctr">
              <a:spcBef>
                <a:spcPct val="0"/>
              </a:spcBef>
              <a:buClrTx/>
              <a:buSzPct val="80000"/>
              <a:buFontTx/>
              <a:buNone/>
              <a:tabLst/>
            </a:pPr>
            <a:endParaRPr lang="en-US" sz="1100" b="0" kern="0">
              <a:solidFill>
                <a:schemeClr val="tx1"/>
              </a:solidFill>
            </a:endParaRPr>
          </a:p>
        </p:txBody>
      </p:sp>
      <p:sp>
        <p:nvSpPr>
          <p:cNvPr id="13" name="Rounded Rectangle 12"/>
          <p:cNvSpPr/>
          <p:nvPr userDrawn="1"/>
        </p:nvSpPr>
        <p:spPr>
          <a:xfrm>
            <a:off x="295607" y="1034368"/>
            <a:ext cx="4135821" cy="1151839"/>
          </a:xfrm>
          <a:prstGeom prst="roundRect">
            <a:avLst>
              <a:gd name="adj" fmla="val 0"/>
            </a:avLst>
          </a:prstGeom>
          <a:solidFill>
            <a:schemeClr val="bg1">
              <a:lumMod val="95000"/>
            </a:schemeClr>
          </a:solidFill>
        </p:spPr>
        <p:txBody>
          <a:bodyPr vert="horz" lIns="91440" tIns="0" rIns="0" bIns="0" rtlCol="0" anchor="t">
            <a:noAutofit/>
          </a:bodyPr>
          <a:lstStyle/>
          <a:p>
            <a:pPr marL="6350" lvl="0" indent="0" algn="ctr">
              <a:spcBef>
                <a:spcPct val="0"/>
              </a:spcBef>
              <a:buClrTx/>
              <a:buSzPct val="80000"/>
              <a:buFontTx/>
              <a:buNone/>
              <a:tabLst/>
            </a:pPr>
            <a:endParaRPr lang="en-US" sz="1100" b="0" kern="0">
              <a:solidFill>
                <a:schemeClr val="tx1"/>
              </a:solidFill>
            </a:endParaRPr>
          </a:p>
        </p:txBody>
      </p:sp>
      <p:sp>
        <p:nvSpPr>
          <p:cNvPr id="3" name="Title Placeholder 1"/>
          <p:cNvSpPr>
            <a:spLocks noGrp="1"/>
          </p:cNvSpPr>
          <p:nvPr>
            <p:ph type="title"/>
          </p:nvPr>
        </p:nvSpPr>
        <p:spPr>
          <a:xfrm>
            <a:off x="342900" y="221719"/>
            <a:ext cx="8458200" cy="684524"/>
          </a:xfrm>
          <a:prstGeom prst="rect">
            <a:avLst/>
          </a:prstGeom>
        </p:spPr>
        <p:txBody>
          <a:bodyPr vert="horz" lIns="0" tIns="45720" rIns="0" bIns="45720" rtlCol="0" anchor="t">
            <a:noAutofit/>
          </a:bodyPr>
          <a:lstStyle/>
          <a:p>
            <a:r>
              <a:rPr lang="en-US" dirty="0"/>
              <a:t>Click to edit Master title style</a:t>
            </a:r>
          </a:p>
        </p:txBody>
      </p:sp>
      <p:sp>
        <p:nvSpPr>
          <p:cNvPr id="8" name="Text Placeholder 3"/>
          <p:cNvSpPr>
            <a:spLocks noGrp="1"/>
          </p:cNvSpPr>
          <p:nvPr>
            <p:ph type="body" sz="quarter" idx="10"/>
          </p:nvPr>
        </p:nvSpPr>
        <p:spPr>
          <a:xfrm>
            <a:off x="342903" y="1375594"/>
            <a:ext cx="4034367" cy="707439"/>
          </a:xfrm>
          <a:prstGeom prst="rect">
            <a:avLst/>
          </a:prstGeom>
        </p:spPr>
        <p:txBody>
          <a:bodyPr lIns="91420" tIns="45710" rIns="91420" bIns="45710">
            <a:noAutofit/>
          </a:bodyPr>
          <a:lstStyle>
            <a:lvl1pPr marL="6350" indent="0">
              <a:lnSpc>
                <a:spcPct val="95000"/>
              </a:lnSpc>
              <a:spcBef>
                <a:spcPts val="300"/>
              </a:spcBef>
              <a:buClr>
                <a:schemeClr val="tx1"/>
              </a:buClr>
              <a:buSzPct val="80000"/>
              <a:buFont typeface="Arial"/>
              <a:buNone/>
              <a:tabLst/>
              <a:defRPr sz="1000" b="0" i="0">
                <a:solidFill>
                  <a:schemeClr val="tx1"/>
                </a:solidFill>
                <a:latin typeface="+mn-lt"/>
                <a:cs typeface="CiscoSans ExtraLight"/>
              </a:defRPr>
            </a:lvl1pPr>
            <a:lvl2pPr marL="29203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28" indent="0">
              <a:buClr>
                <a:schemeClr val="tx1"/>
              </a:buClr>
              <a:buSzPct val="80000"/>
              <a:buFont typeface="Arial"/>
              <a:buNone/>
              <a:defRPr sz="1600" b="0" i="0">
                <a:solidFill>
                  <a:srgbClr val="676767"/>
                </a:solidFill>
                <a:latin typeface="+mn-lt"/>
                <a:cs typeface="CiscoSans ExtraLight"/>
              </a:defRPr>
            </a:lvl3pPr>
            <a:lvl4pPr marL="739601" indent="0">
              <a:buClr>
                <a:schemeClr val="tx1"/>
              </a:buClr>
              <a:buSzPct val="80000"/>
              <a:buFont typeface="Arial"/>
              <a:buNone/>
              <a:defRPr sz="1400" b="0" i="0">
                <a:solidFill>
                  <a:srgbClr val="676767"/>
                </a:solidFill>
                <a:latin typeface="+mn-lt"/>
                <a:cs typeface="CiscoSans ExtraLight"/>
              </a:defRPr>
            </a:lvl4pPr>
            <a:lvl5pPr marL="914187" indent="0">
              <a:buClr>
                <a:schemeClr val="tx1"/>
              </a:buClr>
              <a:buSzPct val="80000"/>
              <a:buFont typeface="Arial"/>
              <a:buNone/>
              <a:defRPr sz="1200" b="0" i="0">
                <a:solidFill>
                  <a:srgbClr val="676767"/>
                </a:solidFill>
                <a:latin typeface="+mn-lt"/>
                <a:cs typeface="CiscoSans ExtraLight"/>
              </a:defRPr>
            </a:lvl5pPr>
          </a:lstStyle>
          <a:p>
            <a:pPr lvl="0"/>
            <a:endParaRPr lang="en-GB" dirty="0"/>
          </a:p>
        </p:txBody>
      </p:sp>
      <p:sp>
        <p:nvSpPr>
          <p:cNvPr id="10" name="Text Placeholder 3"/>
          <p:cNvSpPr>
            <a:spLocks noGrp="1"/>
          </p:cNvSpPr>
          <p:nvPr>
            <p:ph type="body" sz="quarter" idx="11" hasCustomPrompt="1"/>
          </p:nvPr>
        </p:nvSpPr>
        <p:spPr>
          <a:xfrm>
            <a:off x="342903" y="2566304"/>
            <a:ext cx="4034367" cy="1463879"/>
          </a:xfrm>
          <a:prstGeom prst="rect">
            <a:avLst/>
          </a:prstGeom>
        </p:spPr>
        <p:txBody>
          <a:bodyPr lIns="91420" tIns="45710" rIns="91420" bIns="45710">
            <a:noAutofit/>
          </a:bodyPr>
          <a:lstStyle>
            <a:lvl1pPr marL="119060" indent="-112710">
              <a:lnSpc>
                <a:spcPct val="95000"/>
              </a:lnSpc>
              <a:spcBef>
                <a:spcPts val="300"/>
              </a:spcBef>
              <a:buClr>
                <a:schemeClr val="tx1"/>
              </a:buClr>
              <a:buSzPct val="80000"/>
              <a:buFont typeface="Arial" charset="0"/>
              <a:buChar char="•"/>
              <a:tabLst/>
              <a:defRPr sz="1000" b="0" i="0">
                <a:solidFill>
                  <a:schemeClr val="tx1"/>
                </a:solidFill>
                <a:latin typeface="+mn-lt"/>
                <a:cs typeface="CiscoSans ExtraLight"/>
              </a:defRPr>
            </a:lvl1pPr>
            <a:lvl2pPr marL="29203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28" indent="0">
              <a:buClr>
                <a:schemeClr val="tx1"/>
              </a:buClr>
              <a:buSzPct val="80000"/>
              <a:buFont typeface="Arial"/>
              <a:buNone/>
              <a:defRPr sz="1600" b="0" i="0">
                <a:solidFill>
                  <a:srgbClr val="676767"/>
                </a:solidFill>
                <a:latin typeface="+mn-lt"/>
                <a:cs typeface="CiscoSans ExtraLight"/>
              </a:defRPr>
            </a:lvl3pPr>
            <a:lvl4pPr marL="739601" indent="0">
              <a:buClr>
                <a:schemeClr val="tx1"/>
              </a:buClr>
              <a:buSzPct val="80000"/>
              <a:buFont typeface="Arial"/>
              <a:buNone/>
              <a:defRPr sz="1400" b="0" i="0">
                <a:solidFill>
                  <a:srgbClr val="676767"/>
                </a:solidFill>
                <a:latin typeface="+mn-lt"/>
                <a:cs typeface="CiscoSans ExtraLight"/>
              </a:defRPr>
            </a:lvl4pPr>
            <a:lvl5pPr marL="914187"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
        <p:nvSpPr>
          <p:cNvPr id="14" name="Text Placeholder 13"/>
          <p:cNvSpPr>
            <a:spLocks noGrp="1"/>
          </p:cNvSpPr>
          <p:nvPr>
            <p:ph type="body" sz="quarter" idx="12"/>
          </p:nvPr>
        </p:nvSpPr>
        <p:spPr>
          <a:xfrm>
            <a:off x="342903" y="1060901"/>
            <a:ext cx="4034367" cy="323079"/>
          </a:xfrm>
          <a:noFill/>
        </p:spPr>
        <p:txBody>
          <a:bodyPr lIns="91440" tIns="91440" bIns="91440" anchor="ctr"/>
          <a:lstStyle>
            <a:lvl1pPr>
              <a:buFontTx/>
              <a:buNone/>
              <a:defRPr lang="en-US" sz="1100" b="1" kern="0" dirty="0" smtClean="0">
                <a:solidFill>
                  <a:schemeClr val="tx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19" name="Text Placeholder 13"/>
          <p:cNvSpPr>
            <a:spLocks noGrp="1"/>
          </p:cNvSpPr>
          <p:nvPr>
            <p:ph type="body" sz="quarter" idx="13"/>
          </p:nvPr>
        </p:nvSpPr>
        <p:spPr>
          <a:xfrm>
            <a:off x="342903" y="2249749"/>
            <a:ext cx="4034367" cy="323079"/>
          </a:xfrm>
          <a:noFill/>
        </p:spPr>
        <p:txBody>
          <a:bodyPr lIns="91440" tIns="91440" bIns="91440" anchor="ctr"/>
          <a:lstStyle>
            <a:lvl1pPr>
              <a:buFontTx/>
              <a:buNone/>
              <a:defRPr lang="en-US" sz="1100" b="1" kern="0" dirty="0" smtClean="0">
                <a:solidFill>
                  <a:schemeClr val="tx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66" name="Picture Placeholder 25"/>
          <p:cNvSpPr>
            <a:spLocks noGrp="1"/>
          </p:cNvSpPr>
          <p:nvPr>
            <p:ph type="pic" sz="quarter" idx="14"/>
          </p:nvPr>
        </p:nvSpPr>
        <p:spPr>
          <a:xfrm>
            <a:off x="4766736" y="1308062"/>
            <a:ext cx="4034367" cy="2750147"/>
          </a:xfrm>
          <a:prstGeom prst="rect">
            <a:avLst/>
          </a:prstGeom>
          <a:noFill/>
          <a:ln>
            <a:noFill/>
          </a:ln>
          <a:effectLst/>
        </p:spPr>
        <p:txBody>
          <a:bodyPr lIns="91424" tIns="45712" rIns="91424" bIns="45712" anchor="ctr" anchorCtr="0"/>
          <a:lstStyle>
            <a:lvl1pPr algn="ctr">
              <a:buFontTx/>
              <a:buNone/>
              <a:defRPr sz="1400">
                <a:solidFill>
                  <a:schemeClr val="tx1">
                    <a:alpha val="50000"/>
                  </a:schemeClr>
                </a:solidFill>
                <a:latin typeface="+mj-lt"/>
              </a:defRPr>
            </a:lvl1pPr>
          </a:lstStyle>
          <a:p>
            <a:pPr lvl="0"/>
            <a:r>
              <a:rPr lang="en-US" noProof="0" dirty="0"/>
              <a:t>Drag picture to placeholder or click icon to add</a:t>
            </a:r>
          </a:p>
        </p:txBody>
      </p:sp>
      <p:sp>
        <p:nvSpPr>
          <p:cNvPr id="68" name="Text Placeholder 13"/>
          <p:cNvSpPr>
            <a:spLocks noGrp="1"/>
          </p:cNvSpPr>
          <p:nvPr>
            <p:ph type="body" sz="quarter" idx="16"/>
          </p:nvPr>
        </p:nvSpPr>
        <p:spPr>
          <a:xfrm>
            <a:off x="342903" y="4182887"/>
            <a:ext cx="4034367" cy="323079"/>
          </a:xfrm>
          <a:noFill/>
        </p:spPr>
        <p:txBody>
          <a:bodyPr lIns="91440" tIns="91440" bIns="91440" anchor="ctr"/>
          <a:lstStyle>
            <a:lvl1pPr>
              <a:buFontTx/>
              <a:buNone/>
              <a:defRPr lang="en-US" sz="1100" b="1" kern="0" dirty="0" smtClean="0">
                <a:solidFill>
                  <a:schemeClr val="tx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70" name="Picture Placeholder 25"/>
          <p:cNvSpPr>
            <a:spLocks noGrp="1"/>
          </p:cNvSpPr>
          <p:nvPr>
            <p:ph type="pic" sz="quarter" idx="18"/>
          </p:nvPr>
        </p:nvSpPr>
        <p:spPr>
          <a:xfrm>
            <a:off x="342898" y="4508870"/>
            <a:ext cx="4022018" cy="1318267"/>
          </a:xfrm>
          <a:prstGeom prst="rect">
            <a:avLst/>
          </a:prstGeom>
          <a:noFill/>
          <a:ln>
            <a:noFill/>
          </a:ln>
          <a:effectLst/>
        </p:spPr>
        <p:txBody>
          <a:bodyPr lIns="91424" tIns="45712" rIns="91424" bIns="45712" anchor="ctr" anchorCtr="0"/>
          <a:lstStyle>
            <a:lvl1pPr algn="ctr">
              <a:buFontTx/>
              <a:buNone/>
              <a:defRPr sz="1200">
                <a:solidFill>
                  <a:schemeClr val="tx1"/>
                </a:solidFill>
                <a:latin typeface="+mj-lt"/>
              </a:defRPr>
            </a:lvl1pPr>
          </a:lstStyle>
          <a:p>
            <a:pPr lvl="0"/>
            <a:r>
              <a:rPr lang="en-US" noProof="0" dirty="0"/>
              <a:t>Drag picture to placeholder or click icon to add</a:t>
            </a:r>
          </a:p>
        </p:txBody>
      </p:sp>
      <p:sp>
        <p:nvSpPr>
          <p:cNvPr id="73" name="Text Placeholder 13"/>
          <p:cNvSpPr>
            <a:spLocks noGrp="1"/>
          </p:cNvSpPr>
          <p:nvPr>
            <p:ph type="body" sz="quarter" idx="19"/>
          </p:nvPr>
        </p:nvSpPr>
        <p:spPr>
          <a:xfrm>
            <a:off x="4766736" y="4168867"/>
            <a:ext cx="4034367" cy="323079"/>
          </a:xfrm>
          <a:solidFill>
            <a:schemeClr val="accent1"/>
          </a:solidFill>
        </p:spPr>
        <p:txBody>
          <a:bodyPr lIns="91440" tIns="91440" bIns="91440" anchor="ctr"/>
          <a:lstStyle>
            <a:lvl1pPr>
              <a:buFontTx/>
              <a:buNone/>
              <a:defRPr lang="en-US" sz="1100" b="1"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74" name="Text Placeholder 13"/>
          <p:cNvSpPr>
            <a:spLocks noGrp="1"/>
          </p:cNvSpPr>
          <p:nvPr>
            <p:ph type="body" sz="quarter" idx="20"/>
          </p:nvPr>
        </p:nvSpPr>
        <p:spPr>
          <a:xfrm>
            <a:off x="4766735" y="998841"/>
            <a:ext cx="4034367" cy="309221"/>
          </a:xfrm>
          <a:noFill/>
        </p:spPr>
        <p:txBody>
          <a:bodyPr lIns="0" tIns="0" bIns="0" anchor="t"/>
          <a:lstStyle>
            <a:lvl1pPr>
              <a:buFontTx/>
              <a:buNone/>
              <a:defRPr lang="en-US" sz="1100" b="1" kern="0" dirty="0" smtClean="0">
                <a:solidFill>
                  <a:schemeClr val="tx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75" name="Text Placeholder 3"/>
          <p:cNvSpPr>
            <a:spLocks noGrp="1"/>
          </p:cNvSpPr>
          <p:nvPr>
            <p:ph type="body" sz="quarter" idx="21" hasCustomPrompt="1"/>
          </p:nvPr>
        </p:nvSpPr>
        <p:spPr>
          <a:xfrm>
            <a:off x="4766734" y="4491944"/>
            <a:ext cx="4034367" cy="1358052"/>
          </a:xfrm>
          <a:prstGeom prst="rect">
            <a:avLst/>
          </a:prstGeom>
          <a:solidFill>
            <a:schemeClr val="bg1">
              <a:lumMod val="95000"/>
            </a:schemeClr>
          </a:solidFill>
        </p:spPr>
        <p:txBody>
          <a:bodyPr vert="horz" lIns="91420" tIns="45710" rIns="91420" bIns="45710" rtlCol="0">
            <a:noAutofit/>
          </a:bodyPr>
          <a:lstStyle>
            <a:lvl1pPr>
              <a:defRPr lang="en-GB" sz="1000" b="0" i="0" dirty="0" smtClean="0">
                <a:cs typeface="CiscoSans ExtraLight"/>
              </a:defRPr>
            </a:lvl1pPr>
          </a:lstStyle>
          <a:p>
            <a:pPr marL="119060" lvl="0" indent="-112710">
              <a:lnSpc>
                <a:spcPct val="95000"/>
              </a:lnSpc>
              <a:spcBef>
                <a:spcPts val="300"/>
              </a:spcBef>
              <a:buClr>
                <a:schemeClr val="tx1"/>
              </a:buClr>
              <a:tabLst/>
            </a:pPr>
            <a:r>
              <a:rPr lang="en-GB" dirty="0"/>
              <a:t>Click to edit Text</a:t>
            </a:r>
          </a:p>
        </p:txBody>
      </p:sp>
    </p:spTree>
    <p:extLst>
      <p:ext uri="{BB962C8B-B14F-4D97-AF65-F5344CB8AC3E}">
        <p14:creationId xmlns:p14="http://schemas.microsoft.com/office/powerpoint/2010/main" val="685958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Gradi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15900" y="0"/>
            <a:ext cx="8919979" cy="6859524"/>
          </a:xfrm>
          <a:prstGeom prst="rect">
            <a:avLst/>
          </a:prstGeom>
        </p:spPr>
      </p:pic>
      <p:sp>
        <p:nvSpPr>
          <p:cNvPr id="23" name="Freeform 22"/>
          <p:cNvSpPr>
            <a:spLocks noChangeAspect="1"/>
          </p:cNvSpPr>
          <p:nvPr userDrawn="1"/>
        </p:nvSpPr>
        <p:spPr>
          <a:xfrm flipV="1">
            <a:off x="227" y="0"/>
            <a:ext cx="6807419" cy="6908800"/>
          </a:xfrm>
          <a:custGeom>
            <a:avLst/>
            <a:gdLst>
              <a:gd name="connsiteX0" fmla="*/ 0 w 7618998"/>
              <a:gd name="connsiteY0" fmla="*/ 6858000 h 6858000"/>
              <a:gd name="connsiteX1" fmla="*/ 3698846 w 7618998"/>
              <a:gd name="connsiteY1" fmla="*/ 6858000 h 6858000"/>
              <a:gd name="connsiteX2" fmla="*/ 4047141 w 7618998"/>
              <a:gd name="connsiteY2" fmla="*/ 6248686 h 6858000"/>
              <a:gd name="connsiteX3" fmla="*/ 7176255 w 7618998"/>
              <a:gd name="connsiteY3" fmla="*/ 774547 h 6858000"/>
              <a:gd name="connsiteX4" fmla="*/ 7618998 w 7618998"/>
              <a:gd name="connsiteY4" fmla="*/ 0 h 6858000"/>
              <a:gd name="connsiteX5" fmla="*/ 0 w 7618998"/>
              <a:gd name="connsiteY5" fmla="*/ 0 h 6858000"/>
              <a:gd name="connsiteX0" fmla="*/ 2768600 w 7618998"/>
              <a:gd name="connsiteY0" fmla="*/ 6858000 h 6858000"/>
              <a:gd name="connsiteX1" fmla="*/ 3698846 w 7618998"/>
              <a:gd name="connsiteY1" fmla="*/ 6858000 h 6858000"/>
              <a:gd name="connsiteX2" fmla="*/ 4047141 w 7618998"/>
              <a:gd name="connsiteY2" fmla="*/ 6248686 h 6858000"/>
              <a:gd name="connsiteX3" fmla="*/ 7176255 w 7618998"/>
              <a:gd name="connsiteY3" fmla="*/ 774547 h 6858000"/>
              <a:gd name="connsiteX4" fmla="*/ 7618998 w 7618998"/>
              <a:gd name="connsiteY4" fmla="*/ 0 h 6858000"/>
              <a:gd name="connsiteX5" fmla="*/ 0 w 7618998"/>
              <a:gd name="connsiteY5" fmla="*/ 0 h 6858000"/>
              <a:gd name="connsiteX6" fmla="*/ 2768600 w 7618998"/>
              <a:gd name="connsiteY6" fmla="*/ 6858000 h 6858000"/>
              <a:gd name="connsiteX0" fmla="*/ 1181100 w 7618998"/>
              <a:gd name="connsiteY0" fmla="*/ 6819900 h 6858000"/>
              <a:gd name="connsiteX1" fmla="*/ 3698846 w 7618998"/>
              <a:gd name="connsiteY1" fmla="*/ 6858000 h 6858000"/>
              <a:gd name="connsiteX2" fmla="*/ 4047141 w 7618998"/>
              <a:gd name="connsiteY2" fmla="*/ 6248686 h 6858000"/>
              <a:gd name="connsiteX3" fmla="*/ 7176255 w 7618998"/>
              <a:gd name="connsiteY3" fmla="*/ 774547 h 6858000"/>
              <a:gd name="connsiteX4" fmla="*/ 7618998 w 7618998"/>
              <a:gd name="connsiteY4" fmla="*/ 0 h 6858000"/>
              <a:gd name="connsiteX5" fmla="*/ 0 w 7618998"/>
              <a:gd name="connsiteY5" fmla="*/ 0 h 6858000"/>
              <a:gd name="connsiteX6" fmla="*/ 1181100 w 7618998"/>
              <a:gd name="connsiteY6" fmla="*/ 6819900 h 6858000"/>
              <a:gd name="connsiteX0" fmla="*/ 1181100 w 7618998"/>
              <a:gd name="connsiteY0" fmla="*/ 6832600 h 6858000"/>
              <a:gd name="connsiteX1" fmla="*/ 3698846 w 7618998"/>
              <a:gd name="connsiteY1" fmla="*/ 6858000 h 6858000"/>
              <a:gd name="connsiteX2" fmla="*/ 4047141 w 7618998"/>
              <a:gd name="connsiteY2" fmla="*/ 6248686 h 6858000"/>
              <a:gd name="connsiteX3" fmla="*/ 7176255 w 7618998"/>
              <a:gd name="connsiteY3" fmla="*/ 774547 h 6858000"/>
              <a:gd name="connsiteX4" fmla="*/ 7618998 w 7618998"/>
              <a:gd name="connsiteY4" fmla="*/ 0 h 6858000"/>
              <a:gd name="connsiteX5" fmla="*/ 0 w 7618998"/>
              <a:gd name="connsiteY5" fmla="*/ 0 h 6858000"/>
              <a:gd name="connsiteX6" fmla="*/ 1181100 w 7618998"/>
              <a:gd name="connsiteY6" fmla="*/ 6832600 h 6858000"/>
              <a:gd name="connsiteX0" fmla="*/ 0 w 6437898"/>
              <a:gd name="connsiteY0" fmla="*/ 6832600 h 6858000"/>
              <a:gd name="connsiteX1" fmla="*/ 2517746 w 6437898"/>
              <a:gd name="connsiteY1" fmla="*/ 6858000 h 6858000"/>
              <a:gd name="connsiteX2" fmla="*/ 2866041 w 6437898"/>
              <a:gd name="connsiteY2" fmla="*/ 6248686 h 6858000"/>
              <a:gd name="connsiteX3" fmla="*/ 5995155 w 6437898"/>
              <a:gd name="connsiteY3" fmla="*/ 774547 h 6858000"/>
              <a:gd name="connsiteX4" fmla="*/ 6437898 w 6437898"/>
              <a:gd name="connsiteY4" fmla="*/ 0 h 6858000"/>
              <a:gd name="connsiteX5" fmla="*/ 914400 w 6437898"/>
              <a:gd name="connsiteY5" fmla="*/ 127000 h 6858000"/>
              <a:gd name="connsiteX6" fmla="*/ 0 w 6437898"/>
              <a:gd name="connsiteY6" fmla="*/ 6832600 h 6858000"/>
              <a:gd name="connsiteX0" fmla="*/ 12700 w 6450598"/>
              <a:gd name="connsiteY0" fmla="*/ 6858000 h 6883400"/>
              <a:gd name="connsiteX1" fmla="*/ 2530446 w 6450598"/>
              <a:gd name="connsiteY1" fmla="*/ 6883400 h 6883400"/>
              <a:gd name="connsiteX2" fmla="*/ 2878741 w 6450598"/>
              <a:gd name="connsiteY2" fmla="*/ 6274086 h 6883400"/>
              <a:gd name="connsiteX3" fmla="*/ 6007855 w 6450598"/>
              <a:gd name="connsiteY3" fmla="*/ 799947 h 6883400"/>
              <a:gd name="connsiteX4" fmla="*/ 6450598 w 6450598"/>
              <a:gd name="connsiteY4" fmla="*/ 25400 h 6883400"/>
              <a:gd name="connsiteX5" fmla="*/ 0 w 6450598"/>
              <a:gd name="connsiteY5" fmla="*/ 0 h 6883400"/>
              <a:gd name="connsiteX6" fmla="*/ 12700 w 6450598"/>
              <a:gd name="connsiteY6" fmla="*/ 6858000 h 6883400"/>
              <a:gd name="connsiteX0" fmla="*/ 0 w 6450598"/>
              <a:gd name="connsiteY0" fmla="*/ 6870700 h 6883400"/>
              <a:gd name="connsiteX1" fmla="*/ 2530446 w 6450598"/>
              <a:gd name="connsiteY1" fmla="*/ 6883400 h 6883400"/>
              <a:gd name="connsiteX2" fmla="*/ 2878741 w 6450598"/>
              <a:gd name="connsiteY2" fmla="*/ 6274086 h 6883400"/>
              <a:gd name="connsiteX3" fmla="*/ 6007855 w 6450598"/>
              <a:gd name="connsiteY3" fmla="*/ 799947 h 6883400"/>
              <a:gd name="connsiteX4" fmla="*/ 6450598 w 6450598"/>
              <a:gd name="connsiteY4" fmla="*/ 25400 h 6883400"/>
              <a:gd name="connsiteX5" fmla="*/ 0 w 6450598"/>
              <a:gd name="connsiteY5" fmla="*/ 0 h 6883400"/>
              <a:gd name="connsiteX6" fmla="*/ 0 w 6450598"/>
              <a:gd name="connsiteY6" fmla="*/ 6870700 h 6883400"/>
              <a:gd name="connsiteX0" fmla="*/ 0 w 6463298"/>
              <a:gd name="connsiteY0" fmla="*/ 6896100 h 6896100"/>
              <a:gd name="connsiteX1" fmla="*/ 2543146 w 6463298"/>
              <a:gd name="connsiteY1" fmla="*/ 6883400 h 6896100"/>
              <a:gd name="connsiteX2" fmla="*/ 2891441 w 6463298"/>
              <a:gd name="connsiteY2" fmla="*/ 6274086 h 6896100"/>
              <a:gd name="connsiteX3" fmla="*/ 6020555 w 6463298"/>
              <a:gd name="connsiteY3" fmla="*/ 799947 h 6896100"/>
              <a:gd name="connsiteX4" fmla="*/ 6463298 w 6463298"/>
              <a:gd name="connsiteY4" fmla="*/ 25400 h 6896100"/>
              <a:gd name="connsiteX5" fmla="*/ 12700 w 6463298"/>
              <a:gd name="connsiteY5" fmla="*/ 0 h 6896100"/>
              <a:gd name="connsiteX6" fmla="*/ 0 w 6463298"/>
              <a:gd name="connsiteY6" fmla="*/ 6896100 h 6896100"/>
              <a:gd name="connsiteX0" fmla="*/ 0 w 6463298"/>
              <a:gd name="connsiteY0" fmla="*/ 6883400 h 6883400"/>
              <a:gd name="connsiteX1" fmla="*/ 2543146 w 6463298"/>
              <a:gd name="connsiteY1" fmla="*/ 6883400 h 6883400"/>
              <a:gd name="connsiteX2" fmla="*/ 2891441 w 6463298"/>
              <a:gd name="connsiteY2" fmla="*/ 6274086 h 6883400"/>
              <a:gd name="connsiteX3" fmla="*/ 6020555 w 6463298"/>
              <a:gd name="connsiteY3" fmla="*/ 799947 h 6883400"/>
              <a:gd name="connsiteX4" fmla="*/ 6463298 w 6463298"/>
              <a:gd name="connsiteY4" fmla="*/ 25400 h 6883400"/>
              <a:gd name="connsiteX5" fmla="*/ 12700 w 6463298"/>
              <a:gd name="connsiteY5" fmla="*/ 0 h 6883400"/>
              <a:gd name="connsiteX6" fmla="*/ 0 w 6463298"/>
              <a:gd name="connsiteY6" fmla="*/ 6883400 h 6883400"/>
              <a:gd name="connsiteX0" fmla="*/ 0 w 6806198"/>
              <a:gd name="connsiteY0" fmla="*/ 6858000 h 6883400"/>
              <a:gd name="connsiteX1" fmla="*/ 2886046 w 6806198"/>
              <a:gd name="connsiteY1" fmla="*/ 6883400 h 6883400"/>
              <a:gd name="connsiteX2" fmla="*/ 3234341 w 6806198"/>
              <a:gd name="connsiteY2" fmla="*/ 6274086 h 6883400"/>
              <a:gd name="connsiteX3" fmla="*/ 6363455 w 6806198"/>
              <a:gd name="connsiteY3" fmla="*/ 799947 h 6883400"/>
              <a:gd name="connsiteX4" fmla="*/ 6806198 w 6806198"/>
              <a:gd name="connsiteY4" fmla="*/ 25400 h 6883400"/>
              <a:gd name="connsiteX5" fmla="*/ 355600 w 6806198"/>
              <a:gd name="connsiteY5" fmla="*/ 0 h 6883400"/>
              <a:gd name="connsiteX6" fmla="*/ 0 w 6806198"/>
              <a:gd name="connsiteY6" fmla="*/ 6858000 h 6883400"/>
              <a:gd name="connsiteX0" fmla="*/ 1221 w 6807419"/>
              <a:gd name="connsiteY0" fmla="*/ 6883400 h 6908800"/>
              <a:gd name="connsiteX1" fmla="*/ 2887267 w 6807419"/>
              <a:gd name="connsiteY1" fmla="*/ 6908800 h 6908800"/>
              <a:gd name="connsiteX2" fmla="*/ 3235562 w 6807419"/>
              <a:gd name="connsiteY2" fmla="*/ 6299486 h 6908800"/>
              <a:gd name="connsiteX3" fmla="*/ 6364676 w 6807419"/>
              <a:gd name="connsiteY3" fmla="*/ 825347 h 6908800"/>
              <a:gd name="connsiteX4" fmla="*/ 6807419 w 6807419"/>
              <a:gd name="connsiteY4" fmla="*/ 50800 h 6908800"/>
              <a:gd name="connsiteX5" fmla="*/ 1221 w 6807419"/>
              <a:gd name="connsiteY5" fmla="*/ 0 h 6908800"/>
              <a:gd name="connsiteX6" fmla="*/ 1221 w 6807419"/>
              <a:gd name="connsiteY6" fmla="*/ 6883400 h 6908800"/>
              <a:gd name="connsiteX0" fmla="*/ 1221 w 6807419"/>
              <a:gd name="connsiteY0" fmla="*/ 6908800 h 6908800"/>
              <a:gd name="connsiteX1" fmla="*/ 2887267 w 6807419"/>
              <a:gd name="connsiteY1" fmla="*/ 6908800 h 6908800"/>
              <a:gd name="connsiteX2" fmla="*/ 3235562 w 6807419"/>
              <a:gd name="connsiteY2" fmla="*/ 6299486 h 6908800"/>
              <a:gd name="connsiteX3" fmla="*/ 6364676 w 6807419"/>
              <a:gd name="connsiteY3" fmla="*/ 825347 h 6908800"/>
              <a:gd name="connsiteX4" fmla="*/ 6807419 w 6807419"/>
              <a:gd name="connsiteY4" fmla="*/ 50800 h 6908800"/>
              <a:gd name="connsiteX5" fmla="*/ 1221 w 6807419"/>
              <a:gd name="connsiteY5" fmla="*/ 0 h 6908800"/>
              <a:gd name="connsiteX6" fmla="*/ 1221 w 6807419"/>
              <a:gd name="connsiteY6" fmla="*/ 6908800 h 690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7419" h="6908800">
                <a:moveTo>
                  <a:pt x="1221" y="6908800"/>
                </a:moveTo>
                <a:lnTo>
                  <a:pt x="2887267" y="6908800"/>
                </a:lnTo>
                <a:lnTo>
                  <a:pt x="3235562" y="6299486"/>
                </a:lnTo>
                <a:lnTo>
                  <a:pt x="6364676" y="825347"/>
                </a:lnTo>
                <a:lnTo>
                  <a:pt x="6807419" y="50800"/>
                </a:lnTo>
                <a:lnTo>
                  <a:pt x="1221" y="0"/>
                </a:lnTo>
                <a:cubicBezTo>
                  <a:pt x="-3012" y="2298700"/>
                  <a:pt x="5454" y="4610100"/>
                  <a:pt x="1221" y="6908800"/>
                </a:cubicBezTo>
                <a:close/>
              </a:path>
            </a:pathLst>
          </a:custGeom>
          <a:gradFill>
            <a:gsLst>
              <a:gs pos="49000">
                <a:schemeClr val="accent3">
                  <a:lumMod val="75000"/>
                </a:schemeClr>
              </a:gs>
              <a:gs pos="0">
                <a:schemeClr val="accent1"/>
              </a:gs>
              <a:gs pos="100000">
                <a:srgbClr val="00A9E0"/>
              </a:gs>
            </a:gsLst>
            <a:lin ang="5400000" scaled="0"/>
          </a:gra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9" name="Text Placeholder 2"/>
          <p:cNvSpPr>
            <a:spLocks noGrp="1"/>
          </p:cNvSpPr>
          <p:nvPr userDrawn="1">
            <p:ph type="body" sz="quarter" idx="13" hasCustomPrompt="1"/>
          </p:nvPr>
        </p:nvSpPr>
        <p:spPr>
          <a:xfrm>
            <a:off x="344349" y="4181450"/>
            <a:ext cx="4105572" cy="398668"/>
          </a:xfrm>
          <a:prstGeom prst="rect">
            <a:avLst/>
          </a:prstGeom>
        </p:spPr>
        <p:txBody>
          <a:bodyPr vert="horz" lIns="0" tIns="45720" rIns="0" bIns="45720" rtlCol="0">
            <a:noAutofit/>
          </a:bodyPr>
          <a:lstStyle>
            <a:lvl1pPr>
              <a:buFontTx/>
              <a:buNone/>
              <a:defRPr lang="en-GB" sz="2000" b="0" dirty="0" smtClean="0">
                <a:solidFill>
                  <a:schemeClr val="bg1"/>
                </a:solidFill>
              </a:defRPr>
            </a:lvl1pPr>
          </a:lstStyle>
          <a:p>
            <a:pPr marL="0" lvl="0" indent="0">
              <a:buFontTx/>
              <a:buNone/>
            </a:pPr>
            <a:r>
              <a:rPr lang="en-GB" dirty="0"/>
              <a:t>Subtitle Goes Here</a:t>
            </a:r>
          </a:p>
        </p:txBody>
      </p:sp>
      <p:sp>
        <p:nvSpPr>
          <p:cNvPr id="20" name="Subtitle 2"/>
          <p:cNvSpPr>
            <a:spLocks noGrp="1"/>
          </p:cNvSpPr>
          <p:nvPr userDrawn="1">
            <p:ph type="subTitle" idx="1" hasCustomPrompt="1"/>
          </p:nvPr>
        </p:nvSpPr>
        <p:spPr>
          <a:xfrm>
            <a:off x="344349" y="4684811"/>
            <a:ext cx="4102504" cy="384175"/>
          </a:xfrm>
          <a:prstGeom prst="rect">
            <a:avLst/>
          </a:prstGeom>
        </p:spPr>
        <p:txBody>
          <a:bodyPr vert="horz" lIns="0" tIns="45720" rIns="0" bIns="45720" rtlCol="0">
            <a:noAutofit/>
          </a:bodyPr>
          <a:lstStyle>
            <a:lvl1pPr>
              <a:buFontTx/>
              <a:buNone/>
              <a:defRPr lang="en-US" sz="1600" b="0" dirty="0">
                <a:solidFill>
                  <a:schemeClr val="bg1"/>
                </a:solidFill>
              </a:defRPr>
            </a:lvl1pPr>
          </a:lstStyle>
          <a:p>
            <a:pPr marL="0" lvl="0" indent="0">
              <a:buFontTx/>
              <a:buNone/>
            </a:pPr>
            <a:r>
              <a:rPr lang="en-GB" dirty="0"/>
              <a:t>Speaker Name</a:t>
            </a:r>
            <a:endParaRPr lang="en-US" dirty="0"/>
          </a:p>
        </p:txBody>
      </p:sp>
      <p:sp>
        <p:nvSpPr>
          <p:cNvPr id="24" name="Text Placeholder 38"/>
          <p:cNvSpPr>
            <a:spLocks noGrp="1"/>
          </p:cNvSpPr>
          <p:nvPr userDrawn="1">
            <p:ph type="body" sz="quarter" idx="11" hasCustomPrompt="1"/>
          </p:nvPr>
        </p:nvSpPr>
        <p:spPr>
          <a:xfrm>
            <a:off x="344349" y="5004807"/>
            <a:ext cx="4102504" cy="384175"/>
          </a:xfrm>
          <a:prstGeom prst="rect">
            <a:avLst/>
          </a:prstGeom>
        </p:spPr>
        <p:txBody>
          <a:bodyPr vert="horz" lIns="0" tIns="45720" rIns="0" bIns="45720" rtlCol="0">
            <a:noAutofit/>
          </a:bodyPr>
          <a:lstStyle>
            <a:lvl1pPr>
              <a:buFontTx/>
              <a:buNone/>
              <a:defRPr lang="en-GB" sz="1600" b="0" dirty="0" smtClean="0">
                <a:solidFill>
                  <a:schemeClr val="bg1"/>
                </a:solidFill>
              </a:defRPr>
            </a:lvl1pPr>
          </a:lstStyle>
          <a:p>
            <a:pPr marL="0" lvl="0" indent="0">
              <a:buFontTx/>
              <a:buNone/>
            </a:pPr>
            <a:r>
              <a:rPr lang="en-GB" dirty="0"/>
              <a:t>Speaker Title</a:t>
            </a:r>
          </a:p>
        </p:txBody>
      </p:sp>
      <p:sp>
        <p:nvSpPr>
          <p:cNvPr id="25" name="Text Placeholder 40"/>
          <p:cNvSpPr>
            <a:spLocks noGrp="1"/>
          </p:cNvSpPr>
          <p:nvPr userDrawn="1">
            <p:ph type="body" sz="quarter" idx="12" hasCustomPrompt="1"/>
          </p:nvPr>
        </p:nvSpPr>
        <p:spPr>
          <a:xfrm>
            <a:off x="344349" y="5314389"/>
            <a:ext cx="4102504" cy="384175"/>
          </a:xfrm>
          <a:prstGeom prst="rect">
            <a:avLst/>
          </a:prstGeom>
        </p:spPr>
        <p:txBody>
          <a:bodyPr vert="horz" lIns="0" tIns="45720" rIns="0" bIns="45720" rtlCol="0">
            <a:noAutofit/>
          </a:bodyPr>
          <a:lstStyle>
            <a:lvl1pPr>
              <a:buFontTx/>
              <a:buNone/>
              <a:defRPr lang="en-GB" sz="1600" b="0" dirty="0" smtClean="0">
                <a:solidFill>
                  <a:schemeClr val="bg1"/>
                </a:solidFill>
              </a:defRPr>
            </a:lvl1pPr>
          </a:lstStyle>
          <a:p>
            <a:pPr marL="0" lvl="0" indent="0">
              <a:buFontTx/>
              <a:buNone/>
            </a:pPr>
            <a:r>
              <a:rPr lang="en-GB" dirty="0"/>
              <a:t>Date</a:t>
            </a:r>
          </a:p>
        </p:txBody>
      </p:sp>
      <p:sp>
        <p:nvSpPr>
          <p:cNvPr id="26" name="Title 1"/>
          <p:cNvSpPr>
            <a:spLocks noGrp="1"/>
          </p:cNvSpPr>
          <p:nvPr userDrawn="1">
            <p:ph type="ctrTitle"/>
          </p:nvPr>
        </p:nvSpPr>
        <p:spPr>
          <a:xfrm>
            <a:off x="344349" y="2392264"/>
            <a:ext cx="4112226" cy="1833899"/>
          </a:xfrm>
        </p:spPr>
        <p:txBody>
          <a:bodyPr anchor="b"/>
          <a:lstStyle>
            <a:lvl1pPr>
              <a:lnSpc>
                <a:spcPct val="100000"/>
              </a:lnSpc>
              <a:buFontTx/>
              <a:buNone/>
              <a:defRPr sz="3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16957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cess Diagram 1">
    <p:spTree>
      <p:nvGrpSpPr>
        <p:cNvPr id="1" name=""/>
        <p:cNvGrpSpPr/>
        <p:nvPr/>
      </p:nvGrpSpPr>
      <p:grpSpPr>
        <a:xfrm>
          <a:off x="0" y="0"/>
          <a:ext cx="0" cy="0"/>
          <a:chOff x="0" y="0"/>
          <a:chExt cx="0" cy="0"/>
        </a:xfrm>
      </p:grpSpPr>
      <p:cxnSp>
        <p:nvCxnSpPr>
          <p:cNvPr id="22" name="Straight Connector 21"/>
          <p:cNvCxnSpPr>
            <a:endCxn id="35" idx="0"/>
          </p:cNvCxnSpPr>
          <p:nvPr userDrawn="1"/>
        </p:nvCxnSpPr>
        <p:spPr>
          <a:xfrm>
            <a:off x="1130387" y="3155023"/>
            <a:ext cx="1" cy="512517"/>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23" name="Straight Connector 22"/>
          <p:cNvCxnSpPr/>
          <p:nvPr userDrawn="1"/>
        </p:nvCxnSpPr>
        <p:spPr>
          <a:xfrm flipH="1">
            <a:off x="1847693" y="2659104"/>
            <a:ext cx="731520" cy="0"/>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24" name="Straight Connector 23"/>
          <p:cNvCxnSpPr/>
          <p:nvPr userDrawn="1"/>
        </p:nvCxnSpPr>
        <p:spPr>
          <a:xfrm flipH="1">
            <a:off x="4150888" y="2659104"/>
            <a:ext cx="731520" cy="0"/>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25" name="Straight Connector 24"/>
          <p:cNvCxnSpPr/>
          <p:nvPr userDrawn="1"/>
        </p:nvCxnSpPr>
        <p:spPr>
          <a:xfrm flipH="1">
            <a:off x="6462291" y="2659104"/>
            <a:ext cx="731520" cy="0"/>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26" name="Straight Connector 25"/>
          <p:cNvCxnSpPr/>
          <p:nvPr userDrawn="1"/>
        </p:nvCxnSpPr>
        <p:spPr>
          <a:xfrm>
            <a:off x="1971115" y="4049380"/>
            <a:ext cx="731520" cy="0"/>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27" name="Straight Connector 26"/>
          <p:cNvCxnSpPr/>
          <p:nvPr userDrawn="1"/>
        </p:nvCxnSpPr>
        <p:spPr>
          <a:xfrm>
            <a:off x="4274310" y="4049380"/>
            <a:ext cx="731520" cy="0"/>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28" name="Straight Connector 27"/>
          <p:cNvCxnSpPr/>
          <p:nvPr userDrawn="1"/>
        </p:nvCxnSpPr>
        <p:spPr>
          <a:xfrm>
            <a:off x="6585713" y="4049380"/>
            <a:ext cx="731520" cy="0"/>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29" name="Straight Connector 28"/>
          <p:cNvCxnSpPr/>
          <p:nvPr userDrawn="1"/>
        </p:nvCxnSpPr>
        <p:spPr>
          <a:xfrm flipV="1">
            <a:off x="8041267" y="3035146"/>
            <a:ext cx="0" cy="556500"/>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sp>
        <p:nvSpPr>
          <p:cNvPr id="3" name="Title Placeholder 1"/>
          <p:cNvSpPr>
            <a:spLocks noGrp="1"/>
          </p:cNvSpPr>
          <p:nvPr>
            <p:ph type="title"/>
          </p:nvPr>
        </p:nvSpPr>
        <p:spPr>
          <a:xfrm>
            <a:off x="342900" y="221719"/>
            <a:ext cx="8458200" cy="684524"/>
          </a:xfrm>
          <a:prstGeom prst="rect">
            <a:avLst/>
          </a:prstGeom>
        </p:spPr>
        <p:txBody>
          <a:bodyPr vert="horz" lIns="0" tIns="45720" rIns="0" bIns="45720" rtlCol="0" anchor="t">
            <a:noAutofit/>
          </a:bodyPr>
          <a:lstStyle/>
          <a:p>
            <a:r>
              <a:rPr lang="en-US" dirty="0"/>
              <a:t>Click to edit Master title style</a:t>
            </a:r>
          </a:p>
        </p:txBody>
      </p:sp>
      <p:sp>
        <p:nvSpPr>
          <p:cNvPr id="35" name="Text Placeholder 13"/>
          <p:cNvSpPr>
            <a:spLocks noGrp="1"/>
          </p:cNvSpPr>
          <p:nvPr>
            <p:ph type="body" sz="quarter" idx="19"/>
          </p:nvPr>
        </p:nvSpPr>
        <p:spPr>
          <a:xfrm>
            <a:off x="337516" y="3667539"/>
            <a:ext cx="1585743" cy="833776"/>
          </a:xfr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36" name="Text Placeholder 13"/>
          <p:cNvSpPr>
            <a:spLocks noGrp="1"/>
          </p:cNvSpPr>
          <p:nvPr>
            <p:ph type="body" sz="quarter" idx="20"/>
          </p:nvPr>
        </p:nvSpPr>
        <p:spPr>
          <a:xfrm>
            <a:off x="337516" y="2253509"/>
            <a:ext cx="1585743" cy="833776"/>
          </a:xfr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37" name="Text Placeholder 13"/>
          <p:cNvSpPr>
            <a:spLocks noGrp="1"/>
          </p:cNvSpPr>
          <p:nvPr>
            <p:ph type="body" sz="quarter" idx="21"/>
          </p:nvPr>
        </p:nvSpPr>
        <p:spPr>
          <a:xfrm>
            <a:off x="2632101" y="3667539"/>
            <a:ext cx="1585743" cy="833776"/>
          </a:xfr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38" name="Text Placeholder 13"/>
          <p:cNvSpPr>
            <a:spLocks noGrp="1"/>
          </p:cNvSpPr>
          <p:nvPr>
            <p:ph type="body" sz="quarter" idx="22"/>
          </p:nvPr>
        </p:nvSpPr>
        <p:spPr>
          <a:xfrm>
            <a:off x="2632101" y="2253509"/>
            <a:ext cx="1585743" cy="833776"/>
          </a:xfr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39" name="Text Placeholder 13"/>
          <p:cNvSpPr>
            <a:spLocks noGrp="1"/>
          </p:cNvSpPr>
          <p:nvPr>
            <p:ph type="body" sz="quarter" idx="23"/>
          </p:nvPr>
        </p:nvSpPr>
        <p:spPr>
          <a:xfrm>
            <a:off x="4933463" y="3666197"/>
            <a:ext cx="1585743" cy="833776"/>
          </a:xfr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40" name="Text Placeholder 13"/>
          <p:cNvSpPr>
            <a:spLocks noGrp="1"/>
          </p:cNvSpPr>
          <p:nvPr>
            <p:ph type="body" sz="quarter" idx="24"/>
          </p:nvPr>
        </p:nvSpPr>
        <p:spPr>
          <a:xfrm>
            <a:off x="4933463" y="2252168"/>
            <a:ext cx="1585743" cy="833776"/>
          </a:xfr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41" name="Text Placeholder 13"/>
          <p:cNvSpPr>
            <a:spLocks noGrp="1"/>
          </p:cNvSpPr>
          <p:nvPr>
            <p:ph type="body" sz="quarter" idx="25"/>
          </p:nvPr>
        </p:nvSpPr>
        <p:spPr>
          <a:xfrm>
            <a:off x="7248398" y="3666197"/>
            <a:ext cx="1585743" cy="833776"/>
          </a:xfr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42" name="Text Placeholder 13"/>
          <p:cNvSpPr>
            <a:spLocks noGrp="1"/>
          </p:cNvSpPr>
          <p:nvPr>
            <p:ph type="body" sz="quarter" idx="26"/>
          </p:nvPr>
        </p:nvSpPr>
        <p:spPr>
          <a:xfrm>
            <a:off x="7248398" y="2252168"/>
            <a:ext cx="1585743" cy="833776"/>
          </a:xfr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Tree>
    <p:extLst>
      <p:ext uri="{BB962C8B-B14F-4D97-AF65-F5344CB8AC3E}">
        <p14:creationId xmlns:p14="http://schemas.microsoft.com/office/powerpoint/2010/main" val="829106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cess Diagram 2">
    <p:spTree>
      <p:nvGrpSpPr>
        <p:cNvPr id="1" name=""/>
        <p:cNvGrpSpPr/>
        <p:nvPr/>
      </p:nvGrpSpPr>
      <p:grpSpPr>
        <a:xfrm>
          <a:off x="0" y="0"/>
          <a:ext cx="0" cy="0"/>
          <a:chOff x="0" y="0"/>
          <a:chExt cx="0" cy="0"/>
        </a:xfrm>
      </p:grpSpPr>
      <p:cxnSp>
        <p:nvCxnSpPr>
          <p:cNvPr id="14" name="Straight Connector 13"/>
          <p:cNvCxnSpPr/>
          <p:nvPr userDrawn="1"/>
        </p:nvCxnSpPr>
        <p:spPr>
          <a:xfrm>
            <a:off x="2539593" y="2436278"/>
            <a:ext cx="457200" cy="1"/>
          </a:xfrm>
          <a:prstGeom prst="line">
            <a:avLst/>
          </a:prstGeom>
          <a:noFill/>
          <a:ln w="19050" cap="sq" cmpd="sng" algn="ctr">
            <a:solidFill>
              <a:schemeClr val="tx1">
                <a:lumMod val="65000"/>
                <a:lumOff val="35000"/>
              </a:schemeClr>
            </a:solidFill>
            <a:prstDash val="solid"/>
            <a:miter lim="800000"/>
            <a:headEnd type="triangle" w="med" len="sm"/>
            <a:tailEnd type="none" w="med" len="med"/>
          </a:ln>
        </p:spPr>
      </p:cxnSp>
      <p:cxnSp>
        <p:nvCxnSpPr>
          <p:cNvPr id="16" name="Straight Connector 15"/>
          <p:cNvCxnSpPr/>
          <p:nvPr userDrawn="1"/>
        </p:nvCxnSpPr>
        <p:spPr>
          <a:xfrm>
            <a:off x="4413538" y="2436278"/>
            <a:ext cx="457200" cy="1"/>
          </a:xfrm>
          <a:prstGeom prst="line">
            <a:avLst/>
          </a:prstGeom>
          <a:noFill/>
          <a:ln w="19050" cap="sq" cmpd="sng" algn="ctr">
            <a:solidFill>
              <a:schemeClr val="tx1">
                <a:lumMod val="65000"/>
                <a:lumOff val="35000"/>
              </a:schemeClr>
            </a:solidFill>
            <a:prstDash val="solid"/>
            <a:miter lim="800000"/>
            <a:headEnd type="triangle" w="med" len="sm"/>
            <a:tailEnd type="none" w="med" len="med"/>
          </a:ln>
        </p:spPr>
      </p:cxnSp>
      <p:cxnSp>
        <p:nvCxnSpPr>
          <p:cNvPr id="17" name="Straight Connector 16"/>
          <p:cNvCxnSpPr/>
          <p:nvPr userDrawn="1"/>
        </p:nvCxnSpPr>
        <p:spPr>
          <a:xfrm>
            <a:off x="6275908" y="2436278"/>
            <a:ext cx="457200" cy="1"/>
          </a:xfrm>
          <a:prstGeom prst="line">
            <a:avLst/>
          </a:prstGeom>
          <a:noFill/>
          <a:ln w="19050" cap="sq" cmpd="sng" algn="ctr">
            <a:solidFill>
              <a:schemeClr val="tx1">
                <a:lumMod val="65000"/>
                <a:lumOff val="35000"/>
              </a:schemeClr>
            </a:solidFill>
            <a:prstDash val="solid"/>
            <a:miter lim="800000"/>
            <a:headEnd type="triangle" w="med" len="sm"/>
            <a:tailEnd type="none" w="med" len="med"/>
          </a:ln>
        </p:spPr>
      </p:cxnSp>
      <p:sp>
        <p:nvSpPr>
          <p:cNvPr id="3" name="Title Placeholder 1"/>
          <p:cNvSpPr>
            <a:spLocks noGrp="1"/>
          </p:cNvSpPr>
          <p:nvPr>
            <p:ph type="title"/>
          </p:nvPr>
        </p:nvSpPr>
        <p:spPr>
          <a:xfrm>
            <a:off x="342900" y="221719"/>
            <a:ext cx="8458200" cy="684524"/>
          </a:xfrm>
          <a:prstGeom prst="rect">
            <a:avLst/>
          </a:prstGeom>
        </p:spPr>
        <p:txBody>
          <a:bodyPr vert="horz" lIns="0" tIns="45720" rIns="0" bIns="45720" rtlCol="0" anchor="t">
            <a:noAutofit/>
          </a:bodyPr>
          <a:lstStyle/>
          <a:p>
            <a:r>
              <a:rPr lang="en-US" dirty="0"/>
              <a:t>Click to edit Master title style</a:t>
            </a:r>
          </a:p>
        </p:txBody>
      </p:sp>
      <p:cxnSp>
        <p:nvCxnSpPr>
          <p:cNvPr id="19" name="Straight Connector 18"/>
          <p:cNvCxnSpPr/>
          <p:nvPr userDrawn="1"/>
        </p:nvCxnSpPr>
        <p:spPr>
          <a:xfrm>
            <a:off x="2539271" y="4500488"/>
            <a:ext cx="870410" cy="1"/>
          </a:xfrm>
          <a:prstGeom prst="line">
            <a:avLst/>
          </a:prstGeom>
          <a:noFill/>
          <a:ln w="19050" cap="sq" cmpd="sng" algn="ctr">
            <a:solidFill>
              <a:schemeClr val="tx1">
                <a:lumMod val="65000"/>
                <a:lumOff val="35000"/>
              </a:schemeClr>
            </a:solidFill>
            <a:prstDash val="solid"/>
            <a:miter lim="800000"/>
            <a:headEnd type="triangle" w="med" len="sm"/>
            <a:tailEnd type="none" w="med" len="med"/>
          </a:ln>
        </p:spPr>
      </p:cxnSp>
      <p:cxnSp>
        <p:nvCxnSpPr>
          <p:cNvPr id="20" name="Straight Connector 19"/>
          <p:cNvCxnSpPr/>
          <p:nvPr userDrawn="1"/>
        </p:nvCxnSpPr>
        <p:spPr>
          <a:xfrm>
            <a:off x="4396341" y="4500488"/>
            <a:ext cx="870410" cy="1"/>
          </a:xfrm>
          <a:prstGeom prst="line">
            <a:avLst/>
          </a:prstGeom>
          <a:noFill/>
          <a:ln w="19050" cap="sq" cmpd="sng" algn="ctr">
            <a:solidFill>
              <a:schemeClr val="tx1">
                <a:lumMod val="65000"/>
                <a:lumOff val="35000"/>
              </a:schemeClr>
            </a:solidFill>
            <a:prstDash val="solid"/>
            <a:miter lim="800000"/>
            <a:headEnd type="triangle" w="med" len="sm"/>
            <a:tailEnd type="none" w="med" len="med"/>
          </a:ln>
        </p:spPr>
      </p:cxnSp>
      <p:cxnSp>
        <p:nvCxnSpPr>
          <p:cNvPr id="21" name="Straight Connector 20"/>
          <p:cNvCxnSpPr/>
          <p:nvPr userDrawn="1"/>
        </p:nvCxnSpPr>
        <p:spPr>
          <a:xfrm>
            <a:off x="6265819" y="4500488"/>
            <a:ext cx="870410" cy="1"/>
          </a:xfrm>
          <a:prstGeom prst="line">
            <a:avLst/>
          </a:prstGeom>
          <a:noFill/>
          <a:ln w="19050" cap="sq" cmpd="sng" algn="ctr">
            <a:solidFill>
              <a:schemeClr val="tx1">
                <a:lumMod val="65000"/>
                <a:lumOff val="35000"/>
              </a:schemeClr>
            </a:solidFill>
            <a:prstDash val="solid"/>
            <a:miter lim="800000"/>
            <a:headEnd type="triangle" w="med" len="sm"/>
            <a:tailEnd type="none" w="med" len="med"/>
          </a:ln>
        </p:spPr>
      </p:cxnSp>
      <p:sp>
        <p:nvSpPr>
          <p:cNvPr id="2" name="Freeform 1"/>
          <p:cNvSpPr/>
          <p:nvPr userDrawn="1"/>
        </p:nvSpPr>
        <p:spPr>
          <a:xfrm flipV="1">
            <a:off x="8080308" y="2443089"/>
            <a:ext cx="297384" cy="2057400"/>
          </a:xfrm>
          <a:custGeom>
            <a:avLst/>
            <a:gdLst>
              <a:gd name="connsiteX0" fmla="*/ 32657 w 274320"/>
              <a:gd name="connsiteY0" fmla="*/ 0 h 1495697"/>
              <a:gd name="connsiteX1" fmla="*/ 215537 w 274320"/>
              <a:gd name="connsiteY1" fmla="*/ 0 h 1495697"/>
              <a:gd name="connsiteX2" fmla="*/ 215537 w 274320"/>
              <a:gd name="connsiteY2" fmla="*/ 1495697 h 1495697"/>
              <a:gd name="connsiteX3" fmla="*/ 274320 w 274320"/>
              <a:gd name="connsiteY3" fmla="*/ 1495697 h 1495697"/>
              <a:gd name="connsiteX4" fmla="*/ 0 w 274320"/>
              <a:gd name="connsiteY4" fmla="*/ 1495697 h 1495697"/>
              <a:gd name="connsiteX0" fmla="*/ 32657 w 215537"/>
              <a:gd name="connsiteY0" fmla="*/ 0 h 1495697"/>
              <a:gd name="connsiteX1" fmla="*/ 215537 w 215537"/>
              <a:gd name="connsiteY1" fmla="*/ 0 h 1495697"/>
              <a:gd name="connsiteX2" fmla="*/ 215537 w 215537"/>
              <a:gd name="connsiteY2" fmla="*/ 1495697 h 1495697"/>
              <a:gd name="connsiteX3" fmla="*/ 0 w 215537"/>
              <a:gd name="connsiteY3" fmla="*/ 1495697 h 1495697"/>
            </a:gdLst>
            <a:ahLst/>
            <a:cxnLst>
              <a:cxn ang="0">
                <a:pos x="connsiteX0" y="connsiteY0"/>
              </a:cxn>
              <a:cxn ang="0">
                <a:pos x="connsiteX1" y="connsiteY1"/>
              </a:cxn>
              <a:cxn ang="0">
                <a:pos x="connsiteX2" y="connsiteY2"/>
              </a:cxn>
              <a:cxn ang="0">
                <a:pos x="connsiteX3" y="connsiteY3"/>
              </a:cxn>
            </a:cxnLst>
            <a:rect l="l" t="t" r="r" b="b"/>
            <a:pathLst>
              <a:path w="215537" h="1495697">
                <a:moveTo>
                  <a:pt x="32657" y="0"/>
                </a:moveTo>
                <a:lnTo>
                  <a:pt x="215537" y="0"/>
                </a:lnTo>
                <a:lnTo>
                  <a:pt x="215537" y="1495697"/>
                </a:lnTo>
                <a:lnTo>
                  <a:pt x="0" y="1495697"/>
                </a:lnTo>
              </a:path>
            </a:pathLst>
          </a:custGeom>
          <a:noFill/>
          <a:ln w="19050" cap="sq" cmpd="sng" algn="ctr">
            <a:solidFill>
              <a:schemeClr val="tx1">
                <a:lumMod val="65000"/>
                <a:lumOff val="35000"/>
              </a:schemeClr>
            </a:solidFill>
            <a:prstDash val="solid"/>
            <a:miter lim="800000"/>
            <a:headEnd type="triangle" w="med" len="sm"/>
            <a:tailEnd type="none" w="med" len="med"/>
          </a:ln>
        </p:spPr>
        <p:txBody>
          <a:bodyPr rtlCol="0" anchor="ctr"/>
          <a:lstStyle/>
          <a:p>
            <a:pPr algn="ctr"/>
            <a:endParaRPr lang="en-US" sz="2400"/>
          </a:p>
        </p:txBody>
      </p:sp>
      <p:sp>
        <p:nvSpPr>
          <p:cNvPr id="22" name="Freeform 21"/>
          <p:cNvSpPr/>
          <p:nvPr userDrawn="1"/>
        </p:nvSpPr>
        <p:spPr>
          <a:xfrm rot="10800000" flipV="1">
            <a:off x="802705" y="2443089"/>
            <a:ext cx="297382" cy="2057400"/>
          </a:xfrm>
          <a:custGeom>
            <a:avLst/>
            <a:gdLst>
              <a:gd name="connsiteX0" fmla="*/ 32657 w 274320"/>
              <a:gd name="connsiteY0" fmla="*/ 0 h 1495697"/>
              <a:gd name="connsiteX1" fmla="*/ 215537 w 274320"/>
              <a:gd name="connsiteY1" fmla="*/ 0 h 1495697"/>
              <a:gd name="connsiteX2" fmla="*/ 215537 w 274320"/>
              <a:gd name="connsiteY2" fmla="*/ 1495697 h 1495697"/>
              <a:gd name="connsiteX3" fmla="*/ 274320 w 274320"/>
              <a:gd name="connsiteY3" fmla="*/ 1495697 h 1495697"/>
              <a:gd name="connsiteX4" fmla="*/ 0 w 274320"/>
              <a:gd name="connsiteY4" fmla="*/ 1495697 h 1495697"/>
              <a:gd name="connsiteX0" fmla="*/ 32657 w 215537"/>
              <a:gd name="connsiteY0" fmla="*/ 0 h 1495697"/>
              <a:gd name="connsiteX1" fmla="*/ 215537 w 215537"/>
              <a:gd name="connsiteY1" fmla="*/ 0 h 1495697"/>
              <a:gd name="connsiteX2" fmla="*/ 215537 w 215537"/>
              <a:gd name="connsiteY2" fmla="*/ 1495697 h 1495697"/>
              <a:gd name="connsiteX3" fmla="*/ 0 w 215537"/>
              <a:gd name="connsiteY3" fmla="*/ 1495697 h 1495697"/>
            </a:gdLst>
            <a:ahLst/>
            <a:cxnLst>
              <a:cxn ang="0">
                <a:pos x="connsiteX0" y="connsiteY0"/>
              </a:cxn>
              <a:cxn ang="0">
                <a:pos x="connsiteX1" y="connsiteY1"/>
              </a:cxn>
              <a:cxn ang="0">
                <a:pos x="connsiteX2" y="connsiteY2"/>
              </a:cxn>
              <a:cxn ang="0">
                <a:pos x="connsiteX3" y="connsiteY3"/>
              </a:cxn>
            </a:cxnLst>
            <a:rect l="l" t="t" r="r" b="b"/>
            <a:pathLst>
              <a:path w="215537" h="1495697">
                <a:moveTo>
                  <a:pt x="32657" y="0"/>
                </a:moveTo>
                <a:lnTo>
                  <a:pt x="215537" y="0"/>
                </a:lnTo>
                <a:lnTo>
                  <a:pt x="215537" y="1495697"/>
                </a:lnTo>
                <a:lnTo>
                  <a:pt x="0" y="1495697"/>
                </a:lnTo>
              </a:path>
            </a:pathLst>
          </a:custGeom>
          <a:noFill/>
          <a:ln w="19050" cap="sq" cmpd="sng" algn="ctr">
            <a:solidFill>
              <a:schemeClr val="tx1">
                <a:lumMod val="65000"/>
                <a:lumOff val="35000"/>
              </a:schemeClr>
            </a:solidFill>
            <a:prstDash val="solid"/>
            <a:miter lim="800000"/>
            <a:headEnd type="triangle" w="med" len="sm"/>
            <a:tailEnd type="none" w="med" len="med"/>
          </a:ln>
        </p:spPr>
        <p:txBody>
          <a:bodyPr rtlCol="0" anchor="ctr"/>
          <a:lstStyle/>
          <a:p>
            <a:pPr lvl="0" algn="ctr"/>
            <a:endParaRPr lang="en-US" sz="2400"/>
          </a:p>
        </p:txBody>
      </p:sp>
      <p:sp>
        <p:nvSpPr>
          <p:cNvPr id="35" name="Text Placeholder 13"/>
          <p:cNvSpPr>
            <a:spLocks noGrp="1" noChangeAspect="1"/>
          </p:cNvSpPr>
          <p:nvPr>
            <p:ph type="body" sz="quarter" idx="19"/>
          </p:nvPr>
        </p:nvSpPr>
        <p:spPr>
          <a:xfrm>
            <a:off x="1105412" y="3786052"/>
            <a:ext cx="1387788" cy="1387788"/>
          </a:xfrm>
          <a:prstGeom prst="ellipse">
            <a:avLst/>
          </a:prstGeo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36" name="Text Placeholder 13"/>
          <p:cNvSpPr>
            <a:spLocks noGrp="1" noChangeAspect="1"/>
          </p:cNvSpPr>
          <p:nvPr>
            <p:ph type="body" sz="quarter" idx="20"/>
          </p:nvPr>
        </p:nvSpPr>
        <p:spPr>
          <a:xfrm>
            <a:off x="1105412" y="1733875"/>
            <a:ext cx="1387788" cy="1387788"/>
          </a:xfrm>
          <a:prstGeom prst="ellipse">
            <a:avLst/>
          </a:prstGeo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37" name="Text Placeholder 13"/>
          <p:cNvSpPr>
            <a:spLocks noGrp="1" noChangeAspect="1"/>
          </p:cNvSpPr>
          <p:nvPr>
            <p:ph type="body" sz="quarter" idx="21"/>
          </p:nvPr>
        </p:nvSpPr>
        <p:spPr>
          <a:xfrm>
            <a:off x="2967782" y="3786052"/>
            <a:ext cx="1387788" cy="1387788"/>
          </a:xfrm>
          <a:prstGeom prst="ellipse">
            <a:avLst/>
          </a:prstGeo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38" name="Text Placeholder 13"/>
          <p:cNvSpPr>
            <a:spLocks noGrp="1" noChangeAspect="1"/>
          </p:cNvSpPr>
          <p:nvPr>
            <p:ph type="body" sz="quarter" idx="22"/>
          </p:nvPr>
        </p:nvSpPr>
        <p:spPr>
          <a:xfrm>
            <a:off x="2967782" y="1733875"/>
            <a:ext cx="1387788" cy="1387788"/>
          </a:xfrm>
          <a:prstGeom prst="ellipse">
            <a:avLst/>
          </a:prstGeo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39" name="Text Placeholder 13"/>
          <p:cNvSpPr>
            <a:spLocks noGrp="1" noChangeAspect="1"/>
          </p:cNvSpPr>
          <p:nvPr>
            <p:ph type="body" sz="quarter" idx="23"/>
          </p:nvPr>
        </p:nvSpPr>
        <p:spPr>
          <a:xfrm>
            <a:off x="4830152" y="3786052"/>
            <a:ext cx="1387788" cy="1387788"/>
          </a:xfrm>
          <a:prstGeom prst="ellipse">
            <a:avLst/>
          </a:prstGeo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40" name="Text Placeholder 13"/>
          <p:cNvSpPr>
            <a:spLocks noGrp="1" noChangeAspect="1"/>
          </p:cNvSpPr>
          <p:nvPr>
            <p:ph type="body" sz="quarter" idx="24"/>
          </p:nvPr>
        </p:nvSpPr>
        <p:spPr>
          <a:xfrm>
            <a:off x="4830152" y="1733875"/>
            <a:ext cx="1387788" cy="1387788"/>
          </a:xfrm>
          <a:prstGeom prst="ellipse">
            <a:avLst/>
          </a:prstGeo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41" name="Text Placeholder 13"/>
          <p:cNvSpPr>
            <a:spLocks noGrp="1" noChangeAspect="1"/>
          </p:cNvSpPr>
          <p:nvPr>
            <p:ph type="body" sz="quarter" idx="25"/>
          </p:nvPr>
        </p:nvSpPr>
        <p:spPr>
          <a:xfrm>
            <a:off x="6692520" y="3786052"/>
            <a:ext cx="1387788" cy="1387788"/>
          </a:xfrm>
          <a:prstGeom prst="ellipse">
            <a:avLst/>
          </a:prstGeo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42" name="Text Placeholder 13"/>
          <p:cNvSpPr>
            <a:spLocks noGrp="1" noChangeAspect="1"/>
          </p:cNvSpPr>
          <p:nvPr>
            <p:ph type="body" sz="quarter" idx="26"/>
          </p:nvPr>
        </p:nvSpPr>
        <p:spPr>
          <a:xfrm>
            <a:off x="6692520" y="1733875"/>
            <a:ext cx="1387788" cy="1387788"/>
          </a:xfrm>
          <a:prstGeom prst="ellipse">
            <a:avLst/>
          </a:prstGeo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Tree>
    <p:extLst>
      <p:ext uri="{BB962C8B-B14F-4D97-AF65-F5344CB8AC3E}">
        <p14:creationId xmlns:p14="http://schemas.microsoft.com/office/powerpoint/2010/main" val="1274802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ered Pyramid">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342900" y="221719"/>
            <a:ext cx="8458200" cy="684524"/>
          </a:xfrm>
          <a:prstGeom prst="rect">
            <a:avLst/>
          </a:prstGeom>
        </p:spPr>
        <p:txBody>
          <a:bodyPr vert="horz" lIns="0" tIns="45720" rIns="0" bIns="45720" rtlCol="0" anchor="t">
            <a:noAutofit/>
          </a:bodyPr>
          <a:lstStyle/>
          <a:p>
            <a:r>
              <a:rPr lang="en-US" dirty="0"/>
              <a:t>Click to edit Master title style</a:t>
            </a:r>
          </a:p>
        </p:txBody>
      </p:sp>
      <p:cxnSp>
        <p:nvCxnSpPr>
          <p:cNvPr id="21" name="Straight Connector 20"/>
          <p:cNvCxnSpPr/>
          <p:nvPr userDrawn="1"/>
        </p:nvCxnSpPr>
        <p:spPr>
          <a:xfrm>
            <a:off x="7579723" y="5322841"/>
            <a:ext cx="1280160" cy="0"/>
          </a:xfrm>
          <a:prstGeom prst="line">
            <a:avLst/>
          </a:prstGeom>
          <a:noFill/>
          <a:ln w="19050" cap="sq" cmpd="sng" algn="ctr">
            <a:solidFill>
              <a:schemeClr val="accent1"/>
            </a:solidFill>
            <a:prstDash val="solid"/>
            <a:miter lim="800000"/>
            <a:headEnd type="oval" w="med" len="med"/>
            <a:tailEnd type="none" w="med" len="med"/>
          </a:ln>
        </p:spPr>
      </p:cxnSp>
      <p:cxnSp>
        <p:nvCxnSpPr>
          <p:cNvPr id="44" name="Straight Connector 43"/>
          <p:cNvCxnSpPr/>
          <p:nvPr userDrawn="1"/>
        </p:nvCxnSpPr>
        <p:spPr>
          <a:xfrm>
            <a:off x="6844937" y="3838315"/>
            <a:ext cx="2014946" cy="0"/>
          </a:xfrm>
          <a:prstGeom prst="line">
            <a:avLst/>
          </a:prstGeom>
          <a:noFill/>
          <a:ln w="19050" cap="sq" cmpd="sng" algn="ctr">
            <a:solidFill>
              <a:schemeClr val="accent2"/>
            </a:solidFill>
            <a:prstDash val="solid"/>
            <a:miter lim="800000"/>
            <a:headEnd type="oval" w="med" len="med"/>
            <a:tailEnd type="none" w="med" len="med"/>
          </a:ln>
        </p:spPr>
      </p:cxnSp>
      <p:cxnSp>
        <p:nvCxnSpPr>
          <p:cNvPr id="45" name="Straight Connector 44"/>
          <p:cNvCxnSpPr/>
          <p:nvPr userDrawn="1"/>
        </p:nvCxnSpPr>
        <p:spPr>
          <a:xfrm>
            <a:off x="6108495" y="2252321"/>
            <a:ext cx="2751391" cy="0"/>
          </a:xfrm>
          <a:prstGeom prst="line">
            <a:avLst/>
          </a:prstGeom>
          <a:noFill/>
          <a:ln w="19050" cap="sq" cmpd="sng" algn="ctr">
            <a:solidFill>
              <a:srgbClr val="1F76C9"/>
            </a:solidFill>
            <a:prstDash val="solid"/>
            <a:miter lim="800000"/>
            <a:headEnd type="oval" w="med" len="med"/>
            <a:tailEnd type="none" w="med" len="med"/>
          </a:ln>
        </p:spPr>
      </p:cxnSp>
      <p:sp>
        <p:nvSpPr>
          <p:cNvPr id="46" name="Text Placeholder 13"/>
          <p:cNvSpPr>
            <a:spLocks noGrp="1"/>
          </p:cNvSpPr>
          <p:nvPr>
            <p:ph type="body" sz="quarter" idx="20"/>
          </p:nvPr>
        </p:nvSpPr>
        <p:spPr>
          <a:xfrm>
            <a:off x="6685461" y="1839036"/>
            <a:ext cx="2174422" cy="309221"/>
          </a:xfrm>
          <a:noFill/>
        </p:spPr>
        <p:txBody>
          <a:bodyPr lIns="0" tIns="0" bIns="0" anchor="b"/>
          <a:lstStyle>
            <a:lvl1pPr algn="r">
              <a:buFontTx/>
              <a:buNone/>
              <a:defRPr lang="en-US" sz="1400" b="1" kern="0" dirty="0" smtClean="0">
                <a:solidFill>
                  <a:schemeClr val="tx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15" name="Text Placeholder 13"/>
          <p:cNvSpPr>
            <a:spLocks noGrp="1"/>
          </p:cNvSpPr>
          <p:nvPr>
            <p:ph type="body" sz="quarter" idx="29"/>
          </p:nvPr>
        </p:nvSpPr>
        <p:spPr>
          <a:xfrm>
            <a:off x="7016345" y="3416436"/>
            <a:ext cx="1843538" cy="309221"/>
          </a:xfrm>
          <a:noFill/>
        </p:spPr>
        <p:txBody>
          <a:bodyPr lIns="0" tIns="0" bIns="0" anchor="b"/>
          <a:lstStyle>
            <a:lvl1pPr algn="r">
              <a:buFontTx/>
              <a:buNone/>
              <a:defRPr lang="en-US" sz="1400" b="1" kern="0" dirty="0" smtClean="0">
                <a:solidFill>
                  <a:schemeClr val="tx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18" name="Text Placeholder 13"/>
          <p:cNvSpPr>
            <a:spLocks noGrp="1"/>
          </p:cNvSpPr>
          <p:nvPr>
            <p:ph type="body" sz="quarter" idx="30"/>
          </p:nvPr>
        </p:nvSpPr>
        <p:spPr>
          <a:xfrm>
            <a:off x="7662415" y="4944879"/>
            <a:ext cx="1197471" cy="309221"/>
          </a:xfrm>
          <a:noFill/>
        </p:spPr>
        <p:txBody>
          <a:bodyPr lIns="0" tIns="0" bIns="0" anchor="b"/>
          <a:lstStyle>
            <a:lvl1pPr algn="r">
              <a:buFontTx/>
              <a:buNone/>
              <a:defRPr lang="en-US" sz="1400" b="1" kern="0" dirty="0" smtClean="0">
                <a:solidFill>
                  <a:schemeClr val="tx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26" name="Text Placeholder 13"/>
          <p:cNvSpPr>
            <a:spLocks noGrp="1"/>
          </p:cNvSpPr>
          <p:nvPr>
            <p:ph type="body" sz="quarter" idx="27"/>
          </p:nvPr>
        </p:nvSpPr>
        <p:spPr>
          <a:xfrm>
            <a:off x="342904" y="2700404"/>
            <a:ext cx="4925027" cy="1524000"/>
          </a:xfrm>
          <a:solidFill>
            <a:schemeClr val="bg1">
              <a:lumMod val="95000"/>
            </a:schemeClr>
          </a:solidFill>
        </p:spPr>
        <p:txBody>
          <a:bodyPr vert="vert270" lIns="91440" tIns="0" rIns="0" bIns="0" rtlCol="0" anchor="t">
            <a:noAutofit/>
          </a:bodyPr>
          <a:lstStyle>
            <a:lvl1pPr algn="ctr">
              <a:buFontTx/>
              <a:buNone/>
              <a:defRPr lang="en-US" sz="1400" b="0" kern="0" dirty="0"/>
            </a:lvl1pPr>
          </a:lstStyle>
          <a:p>
            <a:pPr marL="6350" lvl="0" indent="0" algn="ctr" defTabSz="457189">
              <a:spcBef>
                <a:spcPct val="0"/>
              </a:spcBef>
              <a:buFontTx/>
              <a:buNone/>
              <a:tabLst/>
            </a:pPr>
            <a:endParaRPr lang="en-US" dirty="0"/>
          </a:p>
        </p:txBody>
      </p:sp>
      <p:sp>
        <p:nvSpPr>
          <p:cNvPr id="27" name="Text Placeholder 13"/>
          <p:cNvSpPr>
            <a:spLocks noGrp="1"/>
          </p:cNvSpPr>
          <p:nvPr>
            <p:ph type="body" sz="quarter" idx="26"/>
          </p:nvPr>
        </p:nvSpPr>
        <p:spPr>
          <a:xfrm>
            <a:off x="342904" y="1115264"/>
            <a:ext cx="5177641" cy="1524000"/>
          </a:xfrm>
          <a:solidFill>
            <a:schemeClr val="bg1">
              <a:lumMod val="95000"/>
            </a:schemeClr>
          </a:solidFill>
        </p:spPr>
        <p:txBody>
          <a:bodyPr vert="vert270" lIns="91440" tIns="0" rIns="0" bIns="0" rtlCol="0" anchor="t">
            <a:noAutofit/>
          </a:bodyPr>
          <a:lstStyle>
            <a:lvl1pPr algn="ctr">
              <a:buFontTx/>
              <a:buNone/>
              <a:defRPr lang="en-US" sz="1400" b="0" kern="0" dirty="0"/>
            </a:lvl1pPr>
          </a:lstStyle>
          <a:p>
            <a:pPr marL="6350" lvl="0" indent="0" algn="ctr" defTabSz="457189">
              <a:spcBef>
                <a:spcPct val="0"/>
              </a:spcBef>
              <a:buFontTx/>
              <a:buNone/>
              <a:tabLst/>
            </a:pPr>
            <a:endParaRPr lang="en-US" dirty="0"/>
          </a:p>
        </p:txBody>
      </p:sp>
      <p:sp>
        <p:nvSpPr>
          <p:cNvPr id="28" name="Text Placeholder 13"/>
          <p:cNvSpPr>
            <a:spLocks noGrp="1"/>
          </p:cNvSpPr>
          <p:nvPr>
            <p:ph type="body" sz="quarter" idx="23"/>
          </p:nvPr>
        </p:nvSpPr>
        <p:spPr>
          <a:xfrm>
            <a:off x="4052810" y="2700404"/>
            <a:ext cx="2916771" cy="1524000"/>
          </a:xfrm>
          <a:prstGeom prst="trapezoid">
            <a:avLst>
              <a:gd name="adj" fmla="val 48741"/>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ctr">
              <a:buFontTx/>
              <a:buNone/>
              <a:defRPr lang="en-US" sz="1400" b="0" kern="0" dirty="0" smtClean="0">
                <a:solidFill>
                  <a:schemeClr val="bg1"/>
                </a:solidFill>
                <a:latin typeface="+mn-lt"/>
                <a:ea typeface="+mn-ea"/>
                <a:cs typeface="+mn-cs"/>
              </a:defRPr>
            </a:lvl1pPr>
          </a:lstStyle>
          <a:p>
            <a:pPr marL="6350" lvl="0" indent="0" algn="ctr" defTabSz="457189" rtl="0" eaLnBrk="1" latinLnBrk="0" hangingPunct="1">
              <a:spcBef>
                <a:spcPct val="0"/>
              </a:spcBef>
              <a:buClrTx/>
              <a:buSzPct val="80000"/>
              <a:buFontTx/>
              <a:buNone/>
              <a:tabLst/>
            </a:pPr>
            <a:endParaRPr lang="en-US" dirty="0"/>
          </a:p>
        </p:txBody>
      </p:sp>
      <p:sp>
        <p:nvSpPr>
          <p:cNvPr id="29" name="Text Placeholder 13"/>
          <p:cNvSpPr>
            <a:spLocks noGrp="1"/>
          </p:cNvSpPr>
          <p:nvPr>
            <p:ph type="body" sz="quarter" idx="24"/>
          </p:nvPr>
        </p:nvSpPr>
        <p:spPr>
          <a:xfrm>
            <a:off x="4819976" y="1104900"/>
            <a:ext cx="1394847" cy="1534365"/>
          </a:xfrm>
          <a:prstGeom prst="triangle">
            <a:avLst/>
          </a:prstGeom>
          <a:solidFill>
            <a:srgbClr val="1F76C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ctr">
              <a:buFontTx/>
              <a:buNone/>
              <a:defRPr lang="en-US" sz="1400" b="0" kern="0" dirty="0" smtClean="0">
                <a:solidFill>
                  <a:schemeClr val="bg1"/>
                </a:solidFill>
                <a:latin typeface="+mn-lt"/>
                <a:ea typeface="+mn-ea"/>
                <a:cs typeface="+mn-cs"/>
              </a:defRPr>
            </a:lvl1pPr>
          </a:lstStyle>
          <a:p>
            <a:pPr marL="6350" lvl="0" indent="0" algn="ctr" defTabSz="457189" rtl="0" eaLnBrk="1" latinLnBrk="0" hangingPunct="1">
              <a:spcBef>
                <a:spcPct val="0"/>
              </a:spcBef>
              <a:buClrTx/>
              <a:buSzPct val="80000"/>
              <a:buFontTx/>
              <a:buNone/>
              <a:tabLst/>
            </a:pPr>
            <a:endParaRPr lang="en-US" dirty="0"/>
          </a:p>
        </p:txBody>
      </p:sp>
      <p:sp>
        <p:nvSpPr>
          <p:cNvPr id="30" name="Text Placeholder 13"/>
          <p:cNvSpPr>
            <a:spLocks noGrp="1"/>
          </p:cNvSpPr>
          <p:nvPr>
            <p:ph type="body" sz="quarter" idx="28"/>
          </p:nvPr>
        </p:nvSpPr>
        <p:spPr>
          <a:xfrm>
            <a:off x="342904" y="4285545"/>
            <a:ext cx="4925027" cy="1524000"/>
          </a:xfrm>
          <a:solidFill>
            <a:schemeClr val="bg1">
              <a:lumMod val="95000"/>
            </a:schemeClr>
          </a:solidFill>
        </p:spPr>
        <p:txBody>
          <a:bodyPr vert="vert270" lIns="91440" tIns="0" rIns="0" bIns="0" anchor="t"/>
          <a:lstStyle>
            <a:lvl1pPr algn="ctr">
              <a:buFontTx/>
              <a:buNone/>
              <a:defRPr lang="en-US" sz="1400" b="0" kern="0" dirty="0" smtClean="0">
                <a:solidFill>
                  <a:schemeClr val="tx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31" name="Text Placeholder 13"/>
          <p:cNvSpPr>
            <a:spLocks noGrp="1"/>
          </p:cNvSpPr>
          <p:nvPr>
            <p:ph type="body" sz="quarter" idx="25"/>
          </p:nvPr>
        </p:nvSpPr>
        <p:spPr>
          <a:xfrm>
            <a:off x="3252487" y="4285545"/>
            <a:ext cx="4502552" cy="1524000"/>
          </a:xfrm>
          <a:prstGeom prst="trapezoid">
            <a:avLst>
              <a:gd name="adj" fmla="val 5026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ctr">
              <a:buFontTx/>
              <a:buNone/>
              <a:defRPr lang="en-US" sz="1400" b="0" kern="0" dirty="0" smtClean="0">
                <a:solidFill>
                  <a:schemeClr val="bg1"/>
                </a:solidFill>
                <a:latin typeface="+mn-lt"/>
                <a:ea typeface="+mn-ea"/>
                <a:cs typeface="+mn-cs"/>
              </a:defRPr>
            </a:lvl1pPr>
          </a:lstStyle>
          <a:p>
            <a:pPr marL="6350" lvl="0" indent="0" algn="ctr" defTabSz="457189" rtl="0" eaLnBrk="1" latinLnBrk="0" hangingPunct="1">
              <a:spcBef>
                <a:spcPct val="0"/>
              </a:spcBef>
              <a:buClrTx/>
              <a:buSzPct val="80000"/>
              <a:buFontTx/>
              <a:buNone/>
              <a:tabLst/>
            </a:pPr>
            <a:endParaRPr lang="en-US" dirty="0"/>
          </a:p>
        </p:txBody>
      </p:sp>
      <p:sp>
        <p:nvSpPr>
          <p:cNvPr id="16" name="Text Placeholder 17"/>
          <p:cNvSpPr>
            <a:spLocks noGrp="1"/>
          </p:cNvSpPr>
          <p:nvPr>
            <p:ph type="body" sz="quarter" idx="11" hasCustomPrompt="1"/>
          </p:nvPr>
        </p:nvSpPr>
        <p:spPr>
          <a:xfrm>
            <a:off x="826559" y="1347939"/>
            <a:ext cx="1217779" cy="1087409"/>
          </a:xfrm>
          <a:prstGeom prst="rect">
            <a:avLst/>
          </a:prstGeom>
        </p:spPr>
        <p:txBody>
          <a:bodyPr lIns="91420" tIns="45710" rIns="91420" bIns="45710" anchor="t" anchorCtr="0">
            <a:noAutofit/>
          </a:bodyPr>
          <a:lstStyle>
            <a:lvl1pPr marL="0" indent="0" algn="ctr">
              <a:spcAft>
                <a:spcPts val="900"/>
              </a:spcAft>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7" name="Text Placeholder 17"/>
          <p:cNvSpPr>
            <a:spLocks noGrp="1"/>
          </p:cNvSpPr>
          <p:nvPr>
            <p:ph type="body" sz="quarter" idx="31" hasCustomPrompt="1"/>
          </p:nvPr>
        </p:nvSpPr>
        <p:spPr>
          <a:xfrm>
            <a:off x="2135240" y="1347938"/>
            <a:ext cx="1217779" cy="1087409"/>
          </a:xfrm>
          <a:prstGeom prst="rect">
            <a:avLst/>
          </a:prstGeom>
        </p:spPr>
        <p:txBody>
          <a:bodyPr lIns="91420" tIns="45710" rIns="91420" bIns="45710" anchor="t" anchorCtr="0">
            <a:noAutofit/>
          </a:bodyPr>
          <a:lstStyle>
            <a:lvl1pPr marL="0" indent="0" algn="ctr">
              <a:spcAft>
                <a:spcPts val="900"/>
              </a:spcAft>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9" name="Text Placeholder 17"/>
          <p:cNvSpPr>
            <a:spLocks noGrp="1"/>
          </p:cNvSpPr>
          <p:nvPr>
            <p:ph type="body" sz="quarter" idx="32" hasCustomPrompt="1"/>
          </p:nvPr>
        </p:nvSpPr>
        <p:spPr>
          <a:xfrm>
            <a:off x="3443920" y="1347938"/>
            <a:ext cx="1217779" cy="1087409"/>
          </a:xfrm>
          <a:prstGeom prst="rect">
            <a:avLst/>
          </a:prstGeom>
        </p:spPr>
        <p:txBody>
          <a:bodyPr lIns="91420" tIns="45710" rIns="91420" bIns="45710" anchor="t" anchorCtr="0">
            <a:noAutofit/>
          </a:bodyPr>
          <a:lstStyle>
            <a:lvl1pPr marL="0" indent="0" algn="ctr">
              <a:spcAft>
                <a:spcPts val="900"/>
              </a:spcAft>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20" name="Text Placeholder 17"/>
          <p:cNvSpPr>
            <a:spLocks noGrp="1"/>
          </p:cNvSpPr>
          <p:nvPr>
            <p:ph type="body" sz="quarter" idx="33" hasCustomPrompt="1"/>
          </p:nvPr>
        </p:nvSpPr>
        <p:spPr>
          <a:xfrm>
            <a:off x="826559" y="2940350"/>
            <a:ext cx="1217779" cy="1087409"/>
          </a:xfrm>
          <a:prstGeom prst="rect">
            <a:avLst/>
          </a:prstGeom>
        </p:spPr>
        <p:txBody>
          <a:bodyPr lIns="91420" tIns="45710" rIns="91420" bIns="45710" anchor="t" anchorCtr="0">
            <a:noAutofit/>
          </a:bodyPr>
          <a:lstStyle>
            <a:lvl1pPr marL="0" indent="0" algn="ctr">
              <a:spcAft>
                <a:spcPts val="900"/>
              </a:spcAft>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22" name="Text Placeholder 17"/>
          <p:cNvSpPr>
            <a:spLocks noGrp="1"/>
          </p:cNvSpPr>
          <p:nvPr>
            <p:ph type="body" sz="quarter" idx="34" hasCustomPrompt="1"/>
          </p:nvPr>
        </p:nvSpPr>
        <p:spPr>
          <a:xfrm>
            <a:off x="2135240" y="2940349"/>
            <a:ext cx="1217779" cy="1087409"/>
          </a:xfrm>
          <a:prstGeom prst="rect">
            <a:avLst/>
          </a:prstGeom>
        </p:spPr>
        <p:txBody>
          <a:bodyPr lIns="91420" tIns="45710" rIns="91420" bIns="45710" anchor="t" anchorCtr="0">
            <a:noAutofit/>
          </a:bodyPr>
          <a:lstStyle>
            <a:lvl1pPr marL="0" indent="0" algn="ctr">
              <a:spcAft>
                <a:spcPts val="900"/>
              </a:spcAft>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24" name="Text Placeholder 17"/>
          <p:cNvSpPr>
            <a:spLocks noGrp="1"/>
          </p:cNvSpPr>
          <p:nvPr>
            <p:ph type="body" sz="quarter" idx="35" hasCustomPrompt="1"/>
          </p:nvPr>
        </p:nvSpPr>
        <p:spPr>
          <a:xfrm>
            <a:off x="826559" y="4509161"/>
            <a:ext cx="1217779" cy="1087409"/>
          </a:xfrm>
          <a:prstGeom prst="rect">
            <a:avLst/>
          </a:prstGeom>
        </p:spPr>
        <p:txBody>
          <a:bodyPr lIns="91420" tIns="45710" rIns="91420" bIns="45710" anchor="t" anchorCtr="0">
            <a:noAutofit/>
          </a:bodyPr>
          <a:lstStyle>
            <a:lvl1pPr marL="0" indent="0" algn="ctr">
              <a:spcAft>
                <a:spcPts val="900"/>
              </a:spcAft>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25" name="Text Placeholder 17"/>
          <p:cNvSpPr>
            <a:spLocks noGrp="1"/>
          </p:cNvSpPr>
          <p:nvPr>
            <p:ph type="body" sz="quarter" idx="36" hasCustomPrompt="1"/>
          </p:nvPr>
        </p:nvSpPr>
        <p:spPr>
          <a:xfrm>
            <a:off x="2135240" y="4509160"/>
            <a:ext cx="1217779" cy="1087409"/>
          </a:xfrm>
          <a:prstGeom prst="rect">
            <a:avLst/>
          </a:prstGeom>
        </p:spPr>
        <p:txBody>
          <a:bodyPr lIns="91420" tIns="45710" rIns="91420" bIns="45710" anchor="t" anchorCtr="0">
            <a:noAutofit/>
          </a:bodyPr>
          <a:lstStyle>
            <a:lvl1pPr marL="0" indent="0" algn="ctr">
              <a:spcAft>
                <a:spcPts val="900"/>
              </a:spcAft>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2" name="Text Placeholder 17"/>
          <p:cNvSpPr>
            <a:spLocks noGrp="1"/>
          </p:cNvSpPr>
          <p:nvPr>
            <p:ph type="body" sz="quarter" idx="37" hasCustomPrompt="1"/>
          </p:nvPr>
        </p:nvSpPr>
        <p:spPr>
          <a:xfrm>
            <a:off x="342901" y="5904907"/>
            <a:ext cx="8376556" cy="314776"/>
          </a:xfrm>
          <a:prstGeom prst="rect">
            <a:avLst/>
          </a:prstGeom>
        </p:spPr>
        <p:txBody>
          <a:bodyPr lIns="91420" tIns="45710" rIns="91420" bIns="45710" anchor="t" anchorCtr="0">
            <a:noAutofit/>
          </a:bodyPr>
          <a:lstStyle>
            <a:lvl1pPr marL="0" indent="0" algn="ctr">
              <a:buNone/>
              <a:defRPr sz="2000" b="1" i="0" baseline="0">
                <a:gradFill>
                  <a:gsLst>
                    <a:gs pos="0">
                      <a:schemeClr val="accent1"/>
                    </a:gs>
                    <a:gs pos="100000">
                      <a:schemeClr val="accent3"/>
                    </a:gs>
                  </a:gsLst>
                  <a:lin ang="600000" scaled="0"/>
                </a:gra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Tree>
    <p:extLst>
      <p:ext uri="{BB962C8B-B14F-4D97-AF65-F5344CB8AC3E}">
        <p14:creationId xmlns:p14="http://schemas.microsoft.com/office/powerpoint/2010/main" val="15201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yered">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342900" y="221719"/>
            <a:ext cx="8458200" cy="684524"/>
          </a:xfrm>
          <a:prstGeom prst="rect">
            <a:avLst/>
          </a:prstGeom>
        </p:spPr>
        <p:txBody>
          <a:bodyPr vert="horz" lIns="0" tIns="45720" rIns="0" bIns="45720" rtlCol="0" anchor="t">
            <a:noAutofit/>
          </a:bodyPr>
          <a:lstStyle/>
          <a:p>
            <a:r>
              <a:rPr lang="en-US" dirty="0"/>
              <a:t>Click to edit Master title style</a:t>
            </a:r>
          </a:p>
        </p:txBody>
      </p:sp>
      <p:sp>
        <p:nvSpPr>
          <p:cNvPr id="14" name="Rounded Rectangle 13"/>
          <p:cNvSpPr/>
          <p:nvPr userDrawn="1"/>
        </p:nvSpPr>
        <p:spPr>
          <a:xfrm>
            <a:off x="2151052" y="1104900"/>
            <a:ext cx="6811719" cy="1524000"/>
          </a:xfrm>
          <a:prstGeom prst="roundRect">
            <a:avLst>
              <a:gd name="adj" fmla="val 0"/>
            </a:avLst>
          </a:prstGeom>
          <a:solidFill>
            <a:schemeClr val="bg1">
              <a:lumMod val="95000"/>
            </a:schemeClr>
          </a:solidFill>
        </p:spPr>
        <p:txBody>
          <a:bodyPr vert="horz" lIns="91440" tIns="0" rIns="0" bIns="0" rtlCol="0" anchor="t">
            <a:noAutofit/>
          </a:bodyPr>
          <a:lstStyle/>
          <a:p>
            <a:pPr marL="6350" lvl="0" indent="0" algn="ctr">
              <a:spcBef>
                <a:spcPct val="0"/>
              </a:spcBef>
              <a:buClrTx/>
              <a:buSzPct val="80000"/>
              <a:buFontTx/>
              <a:buNone/>
              <a:tabLst/>
            </a:pPr>
            <a:endParaRPr lang="en-US" sz="1200" b="0" kern="0">
              <a:solidFill>
                <a:schemeClr val="tx1"/>
              </a:solidFill>
            </a:endParaRPr>
          </a:p>
        </p:txBody>
      </p:sp>
      <p:sp>
        <p:nvSpPr>
          <p:cNvPr id="15" name="Rounded Rectangle 14"/>
          <p:cNvSpPr/>
          <p:nvPr userDrawn="1"/>
        </p:nvSpPr>
        <p:spPr>
          <a:xfrm>
            <a:off x="2145035" y="2686539"/>
            <a:ext cx="6811719" cy="1524000"/>
          </a:xfrm>
          <a:prstGeom prst="roundRect">
            <a:avLst>
              <a:gd name="adj" fmla="val 0"/>
            </a:avLst>
          </a:prstGeom>
          <a:solidFill>
            <a:schemeClr val="bg1">
              <a:lumMod val="95000"/>
            </a:schemeClr>
          </a:solidFill>
        </p:spPr>
        <p:txBody>
          <a:bodyPr vert="horz" lIns="91440" tIns="0" rIns="0" bIns="0" rtlCol="0" anchor="t">
            <a:noAutofit/>
          </a:bodyPr>
          <a:lstStyle/>
          <a:p>
            <a:pPr marL="6350" lvl="0" indent="0" algn="ctr">
              <a:spcBef>
                <a:spcPct val="0"/>
              </a:spcBef>
              <a:buClrTx/>
              <a:buSzPct val="80000"/>
              <a:buFontTx/>
              <a:buNone/>
              <a:tabLst/>
            </a:pPr>
            <a:endParaRPr lang="en-US" sz="1200" b="0" kern="0">
              <a:solidFill>
                <a:schemeClr val="tx1"/>
              </a:solidFill>
            </a:endParaRPr>
          </a:p>
        </p:txBody>
      </p:sp>
      <p:sp>
        <p:nvSpPr>
          <p:cNvPr id="16" name="Rounded Rectangle 15"/>
          <p:cNvSpPr/>
          <p:nvPr userDrawn="1"/>
        </p:nvSpPr>
        <p:spPr>
          <a:xfrm>
            <a:off x="2148042" y="4268176"/>
            <a:ext cx="6811719" cy="1524000"/>
          </a:xfrm>
          <a:prstGeom prst="roundRect">
            <a:avLst>
              <a:gd name="adj" fmla="val 0"/>
            </a:avLst>
          </a:prstGeom>
          <a:solidFill>
            <a:schemeClr val="bg1">
              <a:lumMod val="95000"/>
            </a:schemeClr>
          </a:solidFill>
        </p:spPr>
        <p:txBody>
          <a:bodyPr vert="horz" lIns="91440" tIns="0" rIns="0" bIns="0" rtlCol="0" anchor="t">
            <a:noAutofit/>
          </a:bodyPr>
          <a:lstStyle/>
          <a:p>
            <a:pPr marL="6350" lvl="0" indent="0" algn="ctr">
              <a:spcBef>
                <a:spcPct val="0"/>
              </a:spcBef>
              <a:buClrTx/>
              <a:buSzPct val="80000"/>
              <a:buFontTx/>
              <a:buNone/>
              <a:tabLst/>
            </a:pPr>
            <a:endParaRPr lang="en-US" sz="1200" b="0" kern="0">
              <a:solidFill>
                <a:schemeClr val="tx1"/>
              </a:solidFill>
            </a:endParaRPr>
          </a:p>
        </p:txBody>
      </p:sp>
      <p:sp>
        <p:nvSpPr>
          <p:cNvPr id="70" name="Text Placeholder 17"/>
          <p:cNvSpPr>
            <a:spLocks noGrp="1"/>
          </p:cNvSpPr>
          <p:nvPr>
            <p:ph type="body" sz="quarter" idx="11" hasCustomPrompt="1"/>
          </p:nvPr>
        </p:nvSpPr>
        <p:spPr>
          <a:xfrm>
            <a:off x="2250412" y="1981768"/>
            <a:ext cx="1601553" cy="314776"/>
          </a:xfrm>
          <a:prstGeom prst="rect">
            <a:avLst/>
          </a:prstGeom>
        </p:spPr>
        <p:txBody>
          <a:bodyPr lIns="91420" tIns="45710" rIns="91420" bIns="45710" anchor="t" anchorCtr="0">
            <a:noAutofit/>
          </a:bodyPr>
          <a:lstStyle>
            <a:lvl1pPr marL="0" indent="0" algn="ctr">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79" name="Text Placeholder 17"/>
          <p:cNvSpPr>
            <a:spLocks noGrp="1"/>
          </p:cNvSpPr>
          <p:nvPr>
            <p:ph type="body" sz="quarter" idx="15" hasCustomPrompt="1"/>
          </p:nvPr>
        </p:nvSpPr>
        <p:spPr>
          <a:xfrm>
            <a:off x="3912884" y="1981768"/>
            <a:ext cx="1601553" cy="314776"/>
          </a:xfrm>
          <a:prstGeom prst="rect">
            <a:avLst/>
          </a:prstGeom>
        </p:spPr>
        <p:txBody>
          <a:bodyPr lIns="91420" tIns="45710" rIns="91420" bIns="45710" anchor="t" anchorCtr="0">
            <a:noAutofit/>
          </a:bodyPr>
          <a:lstStyle>
            <a:lvl1pPr marL="0" indent="0" algn="ctr">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81" name="Text Placeholder 17"/>
          <p:cNvSpPr>
            <a:spLocks noGrp="1"/>
          </p:cNvSpPr>
          <p:nvPr>
            <p:ph type="body" sz="quarter" idx="17" hasCustomPrompt="1"/>
          </p:nvPr>
        </p:nvSpPr>
        <p:spPr>
          <a:xfrm>
            <a:off x="5575357" y="1981768"/>
            <a:ext cx="1601553" cy="314776"/>
          </a:xfrm>
          <a:prstGeom prst="rect">
            <a:avLst/>
          </a:prstGeom>
        </p:spPr>
        <p:txBody>
          <a:bodyPr lIns="91420" tIns="45710" rIns="91420" bIns="45710" anchor="t" anchorCtr="0">
            <a:noAutofit/>
          </a:bodyPr>
          <a:lstStyle>
            <a:lvl1pPr marL="0" indent="0" algn="ctr">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83" name="Text Placeholder 17"/>
          <p:cNvSpPr>
            <a:spLocks noGrp="1"/>
          </p:cNvSpPr>
          <p:nvPr>
            <p:ph type="body" sz="quarter" idx="19" hasCustomPrompt="1"/>
          </p:nvPr>
        </p:nvSpPr>
        <p:spPr>
          <a:xfrm>
            <a:off x="7237829" y="1981768"/>
            <a:ext cx="1601553" cy="314776"/>
          </a:xfrm>
          <a:prstGeom prst="rect">
            <a:avLst/>
          </a:prstGeom>
        </p:spPr>
        <p:txBody>
          <a:bodyPr lIns="91420" tIns="45710" rIns="91420" bIns="45710" anchor="t" anchorCtr="0">
            <a:noAutofit/>
          </a:bodyPr>
          <a:lstStyle>
            <a:lvl1pPr marL="0" indent="0" algn="ctr">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85" name="Text Placeholder 13"/>
          <p:cNvSpPr>
            <a:spLocks noGrp="1"/>
          </p:cNvSpPr>
          <p:nvPr>
            <p:ph type="body" sz="quarter" idx="21"/>
          </p:nvPr>
        </p:nvSpPr>
        <p:spPr>
          <a:xfrm>
            <a:off x="178912" y="1104900"/>
            <a:ext cx="1942132" cy="1524000"/>
          </a:xfrm>
          <a:solidFill>
            <a:srgbClr val="1F76C9"/>
          </a:solidFill>
        </p:spPr>
        <p:txBody>
          <a:bodyPr lIns="182880" tIns="0" rIns="182880" bIns="182880" anchor="b"/>
          <a:lstStyle>
            <a:lvl1pPr algn="l">
              <a:buFontTx/>
              <a:buNone/>
              <a:defRPr lang="en-US" sz="1400" b="1"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86" name="Text Placeholder 13"/>
          <p:cNvSpPr>
            <a:spLocks noGrp="1"/>
          </p:cNvSpPr>
          <p:nvPr>
            <p:ph type="body" sz="quarter" idx="22"/>
          </p:nvPr>
        </p:nvSpPr>
        <p:spPr>
          <a:xfrm>
            <a:off x="178911" y="2686539"/>
            <a:ext cx="1942132" cy="1524000"/>
          </a:xfrm>
          <a:solidFill>
            <a:schemeClr val="accent2"/>
          </a:solidFill>
        </p:spPr>
        <p:txBody>
          <a:bodyPr lIns="182880" tIns="0" rIns="182880" bIns="182880" anchor="b"/>
          <a:lstStyle>
            <a:lvl1pPr algn="l">
              <a:buFontTx/>
              <a:buNone/>
              <a:defRPr lang="en-US" sz="1400" b="1"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87" name="Text Placeholder 13"/>
          <p:cNvSpPr>
            <a:spLocks noGrp="1"/>
          </p:cNvSpPr>
          <p:nvPr>
            <p:ph type="body" sz="quarter" idx="23"/>
          </p:nvPr>
        </p:nvSpPr>
        <p:spPr>
          <a:xfrm>
            <a:off x="178910" y="4268176"/>
            <a:ext cx="1942132" cy="1524000"/>
          </a:xfrm>
          <a:solidFill>
            <a:schemeClr val="accent1"/>
          </a:solidFill>
        </p:spPr>
        <p:txBody>
          <a:bodyPr lIns="182880" tIns="0" rIns="182880" bIns="182880" anchor="b"/>
          <a:lstStyle>
            <a:lvl1pPr algn="l">
              <a:buFontTx/>
              <a:buNone/>
              <a:defRPr lang="en-US" sz="1400" b="1"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cxnSp>
        <p:nvCxnSpPr>
          <p:cNvPr id="109" name="Straight Connector 108"/>
          <p:cNvCxnSpPr/>
          <p:nvPr userDrawn="1"/>
        </p:nvCxnSpPr>
        <p:spPr>
          <a:xfrm flipH="1" flipV="1">
            <a:off x="8183712" y="4672636"/>
            <a:ext cx="0" cy="405389"/>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111" name="Straight Connector 110"/>
          <p:cNvCxnSpPr/>
          <p:nvPr userDrawn="1"/>
        </p:nvCxnSpPr>
        <p:spPr>
          <a:xfrm flipH="1">
            <a:off x="3451987" y="4652059"/>
            <a:ext cx="509911" cy="0"/>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117" name="Straight Connector 116"/>
          <p:cNvCxnSpPr/>
          <p:nvPr userDrawn="1"/>
        </p:nvCxnSpPr>
        <p:spPr>
          <a:xfrm flipH="1">
            <a:off x="5204709" y="4652059"/>
            <a:ext cx="509911" cy="0"/>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118" name="Straight Connector 117"/>
          <p:cNvCxnSpPr/>
          <p:nvPr userDrawn="1"/>
        </p:nvCxnSpPr>
        <p:spPr>
          <a:xfrm flipH="1">
            <a:off x="6969844" y="4652059"/>
            <a:ext cx="509911" cy="0"/>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128" name="Straight Connector 127"/>
          <p:cNvCxnSpPr/>
          <p:nvPr userDrawn="1"/>
        </p:nvCxnSpPr>
        <p:spPr>
          <a:xfrm flipH="1">
            <a:off x="2906077" y="4986583"/>
            <a:ext cx="0" cy="405389"/>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134" name="Straight Connector 133"/>
          <p:cNvCxnSpPr/>
          <p:nvPr userDrawn="1"/>
        </p:nvCxnSpPr>
        <p:spPr>
          <a:xfrm>
            <a:off x="3618622" y="5398031"/>
            <a:ext cx="509911" cy="0"/>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135" name="Straight Connector 134"/>
          <p:cNvCxnSpPr/>
          <p:nvPr userDrawn="1"/>
        </p:nvCxnSpPr>
        <p:spPr>
          <a:xfrm>
            <a:off x="5385329" y="5398031"/>
            <a:ext cx="509911" cy="0"/>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136" name="Straight Connector 135"/>
          <p:cNvCxnSpPr/>
          <p:nvPr userDrawn="1"/>
        </p:nvCxnSpPr>
        <p:spPr>
          <a:xfrm>
            <a:off x="7144541" y="5398031"/>
            <a:ext cx="509911" cy="0"/>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sp>
        <p:nvSpPr>
          <p:cNvPr id="43" name="Text Placeholder 13"/>
          <p:cNvSpPr>
            <a:spLocks noGrp="1"/>
          </p:cNvSpPr>
          <p:nvPr>
            <p:ph type="body" sz="quarter" idx="25"/>
          </p:nvPr>
        </p:nvSpPr>
        <p:spPr>
          <a:xfrm>
            <a:off x="2250410" y="4405927"/>
            <a:ext cx="1311334" cy="492268"/>
          </a:xfrm>
          <a:solidFill>
            <a:schemeClr val="bg2"/>
          </a:solidFill>
        </p:spPr>
        <p:txBody>
          <a:bodyPr lIns="0" tIns="0" bIns="0" anchor="ctr"/>
          <a:lstStyle>
            <a:lvl1pPr algn="ctr">
              <a:buFontTx/>
              <a:buNone/>
              <a:defRPr lang="en-US" sz="11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44" name="Text Placeholder 13"/>
          <p:cNvSpPr>
            <a:spLocks noGrp="1"/>
          </p:cNvSpPr>
          <p:nvPr>
            <p:ph type="body" sz="quarter" idx="27"/>
          </p:nvPr>
        </p:nvSpPr>
        <p:spPr>
          <a:xfrm>
            <a:off x="4009622" y="4405927"/>
            <a:ext cx="1311334" cy="492268"/>
          </a:xfrm>
          <a:solidFill>
            <a:schemeClr val="bg2"/>
          </a:solidFill>
        </p:spPr>
        <p:txBody>
          <a:bodyPr lIns="0" tIns="0" bIns="0" anchor="ctr"/>
          <a:lstStyle>
            <a:lvl1pPr algn="ctr">
              <a:buFontTx/>
              <a:buNone/>
              <a:defRPr lang="en-US" sz="11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45" name="Text Placeholder 13"/>
          <p:cNvSpPr>
            <a:spLocks noGrp="1"/>
          </p:cNvSpPr>
          <p:nvPr>
            <p:ph type="body" sz="quarter" idx="29"/>
          </p:nvPr>
        </p:nvSpPr>
        <p:spPr>
          <a:xfrm>
            <a:off x="5768834" y="4405927"/>
            <a:ext cx="1311334" cy="492268"/>
          </a:xfrm>
          <a:solidFill>
            <a:schemeClr val="bg2"/>
          </a:solidFill>
        </p:spPr>
        <p:txBody>
          <a:bodyPr lIns="0" tIns="0" bIns="0" anchor="ctr"/>
          <a:lstStyle>
            <a:lvl1pPr algn="ctr">
              <a:buFontTx/>
              <a:buNone/>
              <a:defRPr lang="en-US" sz="11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46" name="Text Placeholder 13"/>
          <p:cNvSpPr>
            <a:spLocks noGrp="1"/>
          </p:cNvSpPr>
          <p:nvPr>
            <p:ph type="body" sz="quarter" idx="31"/>
          </p:nvPr>
        </p:nvSpPr>
        <p:spPr>
          <a:xfrm>
            <a:off x="7528045" y="4405927"/>
            <a:ext cx="1311334" cy="492268"/>
          </a:xfrm>
          <a:solidFill>
            <a:schemeClr val="bg2"/>
          </a:solidFill>
        </p:spPr>
        <p:txBody>
          <a:bodyPr lIns="0" tIns="0" bIns="0" anchor="ctr"/>
          <a:lstStyle>
            <a:lvl1pPr algn="ctr">
              <a:buFontTx/>
              <a:buNone/>
              <a:defRPr lang="en-US" sz="11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47" name="Text Placeholder 13"/>
          <p:cNvSpPr>
            <a:spLocks noGrp="1"/>
          </p:cNvSpPr>
          <p:nvPr>
            <p:ph type="body" sz="quarter" idx="24"/>
          </p:nvPr>
        </p:nvSpPr>
        <p:spPr>
          <a:xfrm>
            <a:off x="2250410" y="5151899"/>
            <a:ext cx="1311334" cy="492268"/>
          </a:xfrm>
          <a:solidFill>
            <a:schemeClr val="bg2"/>
          </a:solidFill>
        </p:spPr>
        <p:txBody>
          <a:bodyPr lIns="0" tIns="0" bIns="0" anchor="ctr"/>
          <a:lstStyle>
            <a:lvl1pPr algn="ctr">
              <a:buFontTx/>
              <a:buNone/>
              <a:defRPr lang="en-US" sz="11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48" name="Text Placeholder 13"/>
          <p:cNvSpPr>
            <a:spLocks noGrp="1"/>
          </p:cNvSpPr>
          <p:nvPr>
            <p:ph type="body" sz="quarter" idx="26"/>
          </p:nvPr>
        </p:nvSpPr>
        <p:spPr>
          <a:xfrm>
            <a:off x="4009622" y="5151899"/>
            <a:ext cx="1311334" cy="492268"/>
          </a:xfrm>
          <a:solidFill>
            <a:schemeClr val="bg2"/>
          </a:solidFill>
        </p:spPr>
        <p:txBody>
          <a:bodyPr lIns="0" tIns="0" bIns="0" anchor="ctr"/>
          <a:lstStyle>
            <a:lvl1pPr algn="ctr">
              <a:buFontTx/>
              <a:buNone/>
              <a:defRPr lang="en-US" sz="11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49" name="Text Placeholder 13"/>
          <p:cNvSpPr>
            <a:spLocks noGrp="1"/>
          </p:cNvSpPr>
          <p:nvPr>
            <p:ph type="body" sz="quarter" idx="28"/>
          </p:nvPr>
        </p:nvSpPr>
        <p:spPr>
          <a:xfrm>
            <a:off x="5768834" y="5151899"/>
            <a:ext cx="1311334" cy="492268"/>
          </a:xfrm>
          <a:solidFill>
            <a:schemeClr val="bg2"/>
          </a:solidFill>
        </p:spPr>
        <p:txBody>
          <a:bodyPr lIns="0" tIns="0" bIns="0" anchor="ctr"/>
          <a:lstStyle>
            <a:lvl1pPr algn="ctr">
              <a:buFontTx/>
              <a:buNone/>
              <a:defRPr lang="en-US" sz="11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50" name="Text Placeholder 13"/>
          <p:cNvSpPr>
            <a:spLocks noGrp="1"/>
          </p:cNvSpPr>
          <p:nvPr>
            <p:ph type="body" sz="quarter" idx="30"/>
          </p:nvPr>
        </p:nvSpPr>
        <p:spPr>
          <a:xfrm>
            <a:off x="7528045" y="5151899"/>
            <a:ext cx="1311334" cy="492268"/>
          </a:xfrm>
          <a:solidFill>
            <a:schemeClr val="bg2"/>
          </a:solidFill>
        </p:spPr>
        <p:txBody>
          <a:bodyPr lIns="0" tIns="0" bIns="0" anchor="ctr"/>
          <a:lstStyle>
            <a:lvl1pPr algn="ctr">
              <a:buFontTx/>
              <a:buNone/>
              <a:defRPr lang="en-US" sz="11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53" name="Text Placeholder 13"/>
          <p:cNvSpPr>
            <a:spLocks noGrp="1"/>
          </p:cNvSpPr>
          <p:nvPr>
            <p:ph type="body" sz="quarter" idx="32"/>
          </p:nvPr>
        </p:nvSpPr>
        <p:spPr>
          <a:xfrm>
            <a:off x="178911" y="2686541"/>
            <a:ext cx="1942130" cy="923857"/>
          </a:xfrm>
          <a:solidFill>
            <a:srgbClr val="00246D"/>
          </a:solidFill>
        </p:spPr>
        <p:txBody>
          <a:bodyPr wrap="square" lIns="182880" tIns="91440" rIns="91440" bIns="91440" rtlCol="0" anchor="ctr">
            <a:noAutofit/>
          </a:bodyPr>
          <a:lstStyle>
            <a:lvl1pPr marL="0" indent="0">
              <a:buFontTx/>
              <a:buNone/>
              <a:defRPr lang="en-US" sz="1200" dirty="0">
                <a:solidFill>
                  <a:schemeClr val="bg1">
                    <a:alpha val="70000"/>
                  </a:schemeClr>
                </a:solidFill>
              </a:defRPr>
            </a:lvl1pPr>
          </a:lstStyle>
          <a:p>
            <a:pPr marL="0" lvl="0" defTabSz="685766"/>
            <a:endParaRPr lang="en-US" dirty="0"/>
          </a:p>
        </p:txBody>
      </p:sp>
      <p:sp>
        <p:nvSpPr>
          <p:cNvPr id="54" name="Text Placeholder 13"/>
          <p:cNvSpPr>
            <a:spLocks noGrp="1"/>
          </p:cNvSpPr>
          <p:nvPr>
            <p:ph type="body" sz="quarter" idx="33"/>
          </p:nvPr>
        </p:nvSpPr>
        <p:spPr>
          <a:xfrm>
            <a:off x="178912" y="1104902"/>
            <a:ext cx="1942130" cy="923857"/>
          </a:xfrm>
          <a:solidFill>
            <a:srgbClr val="165EA6"/>
          </a:solidFill>
        </p:spPr>
        <p:txBody>
          <a:bodyPr wrap="square" lIns="182880" tIns="91440" rIns="91440" bIns="91440" rtlCol="0" anchor="ctr">
            <a:noAutofit/>
          </a:bodyPr>
          <a:lstStyle>
            <a:lvl1pPr marL="0" indent="0">
              <a:buFontTx/>
              <a:buNone/>
              <a:defRPr lang="en-US" sz="1200" dirty="0">
                <a:solidFill>
                  <a:schemeClr val="bg1">
                    <a:alpha val="70000"/>
                  </a:schemeClr>
                </a:solidFill>
              </a:defRPr>
            </a:lvl1pPr>
          </a:lstStyle>
          <a:p>
            <a:pPr marL="0" lvl="0" defTabSz="685766"/>
            <a:endParaRPr lang="en-US" dirty="0"/>
          </a:p>
        </p:txBody>
      </p:sp>
      <p:sp>
        <p:nvSpPr>
          <p:cNvPr id="55" name="Text Placeholder 13"/>
          <p:cNvSpPr>
            <a:spLocks noGrp="1"/>
          </p:cNvSpPr>
          <p:nvPr>
            <p:ph type="body" sz="quarter" idx="34"/>
          </p:nvPr>
        </p:nvSpPr>
        <p:spPr>
          <a:xfrm>
            <a:off x="178910" y="4268178"/>
            <a:ext cx="1942130" cy="923857"/>
          </a:xfrm>
          <a:solidFill>
            <a:srgbClr val="3C055A"/>
          </a:solidFill>
        </p:spPr>
        <p:txBody>
          <a:bodyPr wrap="square" lIns="182880" tIns="91440" rIns="91440" bIns="91440" rtlCol="0" anchor="ctr">
            <a:noAutofit/>
          </a:bodyPr>
          <a:lstStyle>
            <a:lvl1pPr marL="0" indent="0">
              <a:buFontTx/>
              <a:buNone/>
              <a:defRPr lang="en-US" sz="1200" dirty="0">
                <a:solidFill>
                  <a:schemeClr val="bg1">
                    <a:alpha val="70000"/>
                  </a:schemeClr>
                </a:solidFill>
              </a:defRPr>
            </a:lvl1pPr>
          </a:lstStyle>
          <a:p>
            <a:pPr marL="0" lvl="0" defTabSz="685766"/>
            <a:endParaRPr lang="en-US" dirty="0"/>
          </a:p>
        </p:txBody>
      </p:sp>
      <p:sp>
        <p:nvSpPr>
          <p:cNvPr id="36" name="Text Placeholder 13"/>
          <p:cNvSpPr>
            <a:spLocks noGrp="1"/>
          </p:cNvSpPr>
          <p:nvPr>
            <p:ph type="body" sz="quarter" idx="35"/>
          </p:nvPr>
        </p:nvSpPr>
        <p:spPr>
          <a:xfrm>
            <a:off x="2250410" y="2925944"/>
            <a:ext cx="1956492" cy="692129"/>
          </a:xfrm>
          <a:prstGeom prst="homePlate">
            <a:avLst/>
          </a:prstGeom>
          <a:solidFill>
            <a:schemeClr val="accent2"/>
          </a:solidFill>
        </p:spPr>
        <p:txBody>
          <a:bodyPr lIns="182880" tIns="0" bIns="0" anchor="ctr"/>
          <a:lstStyle>
            <a:lvl1pPr algn="l">
              <a:buFontTx/>
              <a:buNone/>
              <a:defRPr lang="en-US" sz="1100" b="0" kern="0" dirty="0" smtClean="0">
                <a:solidFill>
                  <a:schemeClr val="bg1">
                    <a:lumMod val="95000"/>
                  </a:schemeClr>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37" name="Text Placeholder 13"/>
          <p:cNvSpPr>
            <a:spLocks noGrp="1"/>
          </p:cNvSpPr>
          <p:nvPr>
            <p:ph type="body" sz="quarter" idx="36"/>
          </p:nvPr>
        </p:nvSpPr>
        <p:spPr>
          <a:xfrm>
            <a:off x="3984817" y="2925944"/>
            <a:ext cx="1956492" cy="692129"/>
          </a:xfrm>
          <a:prstGeom prst="chevron">
            <a:avLst/>
          </a:prstGeom>
          <a:solidFill>
            <a:schemeClr val="accent2"/>
          </a:solidFill>
        </p:spPr>
        <p:txBody>
          <a:bodyPr lIns="182880" tIns="0" bIns="0" anchor="ctr"/>
          <a:lstStyle>
            <a:lvl1pPr algn="l">
              <a:buFontTx/>
              <a:buNone/>
              <a:defRPr lang="en-US" sz="1100" b="0" kern="0" dirty="0" smtClean="0">
                <a:solidFill>
                  <a:schemeClr val="bg1">
                    <a:lumMod val="95000"/>
                  </a:schemeClr>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38" name="Text Placeholder 13"/>
          <p:cNvSpPr>
            <a:spLocks noGrp="1"/>
          </p:cNvSpPr>
          <p:nvPr>
            <p:ph type="body" sz="quarter" idx="37"/>
          </p:nvPr>
        </p:nvSpPr>
        <p:spPr>
          <a:xfrm>
            <a:off x="5719224" y="2925944"/>
            <a:ext cx="1956492" cy="692129"/>
          </a:xfrm>
          <a:prstGeom prst="chevron">
            <a:avLst/>
          </a:prstGeom>
          <a:solidFill>
            <a:schemeClr val="accent2"/>
          </a:solidFill>
        </p:spPr>
        <p:txBody>
          <a:bodyPr lIns="182880" tIns="0" bIns="0" anchor="ctr"/>
          <a:lstStyle>
            <a:lvl1pPr algn="l">
              <a:buFontTx/>
              <a:buNone/>
              <a:defRPr lang="en-US" sz="1100" b="0" kern="0" dirty="0" smtClean="0">
                <a:solidFill>
                  <a:schemeClr val="bg1">
                    <a:lumMod val="95000"/>
                  </a:schemeClr>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Tree>
    <p:extLst>
      <p:ext uri="{BB962C8B-B14F-4D97-AF65-F5344CB8AC3E}">
        <p14:creationId xmlns:p14="http://schemas.microsoft.com/office/powerpoint/2010/main" val="1069604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rchitectur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342900" y="221719"/>
            <a:ext cx="8458200" cy="684524"/>
          </a:xfrm>
          <a:prstGeom prst="rect">
            <a:avLst/>
          </a:prstGeom>
        </p:spPr>
        <p:txBody>
          <a:bodyPr vert="horz" lIns="0" tIns="45720" rIns="0" bIns="45720" rtlCol="0" anchor="t">
            <a:noAutofit/>
          </a:bodyPr>
          <a:lstStyle/>
          <a:p>
            <a:r>
              <a:rPr lang="en-US" dirty="0"/>
              <a:t>Click to edit Master title style</a:t>
            </a:r>
          </a:p>
        </p:txBody>
      </p:sp>
      <p:sp>
        <p:nvSpPr>
          <p:cNvPr id="16" name="Rounded Rectangle 15"/>
          <p:cNvSpPr/>
          <p:nvPr userDrawn="1"/>
        </p:nvSpPr>
        <p:spPr>
          <a:xfrm>
            <a:off x="337511" y="1104900"/>
            <a:ext cx="8453550" cy="2248576"/>
          </a:xfrm>
          <a:prstGeom prst="roundRect">
            <a:avLst>
              <a:gd name="adj" fmla="val 0"/>
            </a:avLst>
          </a:prstGeom>
          <a:solidFill>
            <a:schemeClr val="bg1">
              <a:lumMod val="95000"/>
            </a:schemeClr>
          </a:solidFill>
        </p:spPr>
        <p:txBody>
          <a:bodyPr vert="horz" lIns="91440" tIns="0" rIns="0" bIns="0" rtlCol="0" anchor="t">
            <a:noAutofit/>
          </a:bodyPr>
          <a:lstStyle/>
          <a:p>
            <a:pPr marL="6350" lvl="0" indent="0" algn="ctr">
              <a:spcBef>
                <a:spcPct val="0"/>
              </a:spcBef>
              <a:buClrTx/>
              <a:buSzPct val="80000"/>
              <a:buFontTx/>
              <a:buNone/>
              <a:tabLst/>
            </a:pPr>
            <a:endParaRPr lang="en-US" sz="1200" b="0" kern="0">
              <a:solidFill>
                <a:schemeClr val="tx1"/>
              </a:solidFill>
            </a:endParaRPr>
          </a:p>
        </p:txBody>
      </p:sp>
      <p:sp>
        <p:nvSpPr>
          <p:cNvPr id="38" name="Text Placeholder 17"/>
          <p:cNvSpPr>
            <a:spLocks noGrp="1"/>
          </p:cNvSpPr>
          <p:nvPr>
            <p:ph type="body" sz="quarter" idx="19" hasCustomPrompt="1"/>
          </p:nvPr>
        </p:nvSpPr>
        <p:spPr>
          <a:xfrm>
            <a:off x="392061" y="1507460"/>
            <a:ext cx="2021159" cy="1305093"/>
          </a:xfrm>
          <a:prstGeom prst="rect">
            <a:avLst/>
          </a:prstGeom>
        </p:spPr>
        <p:txBody>
          <a:bodyPr lIns="91420" tIns="45710" rIns="91420" bIns="45710" anchor="t" anchorCtr="0">
            <a:noAutofit/>
          </a:bodyPr>
          <a:lstStyle>
            <a:lvl1pPr marL="0" indent="0" algn="ctr">
              <a:spcAft>
                <a:spcPts val="600"/>
              </a:spcAft>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9" name="Text Placeholder 17"/>
          <p:cNvSpPr>
            <a:spLocks noGrp="1"/>
          </p:cNvSpPr>
          <p:nvPr>
            <p:ph type="body" sz="quarter" idx="34" hasCustomPrompt="1"/>
          </p:nvPr>
        </p:nvSpPr>
        <p:spPr>
          <a:xfrm>
            <a:off x="2494777" y="1507460"/>
            <a:ext cx="2021159" cy="1305093"/>
          </a:xfrm>
          <a:prstGeom prst="rect">
            <a:avLst/>
          </a:prstGeom>
        </p:spPr>
        <p:txBody>
          <a:bodyPr lIns="91420" tIns="45710" rIns="91420" bIns="45710" anchor="t" anchorCtr="0">
            <a:noAutofit/>
          </a:bodyPr>
          <a:lstStyle>
            <a:lvl1pPr marL="0" indent="0" algn="ctr">
              <a:spcAft>
                <a:spcPts val="600"/>
              </a:spcAft>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40" name="Text Placeholder 17"/>
          <p:cNvSpPr>
            <a:spLocks noGrp="1"/>
          </p:cNvSpPr>
          <p:nvPr>
            <p:ph type="body" sz="quarter" idx="35" hasCustomPrompt="1"/>
          </p:nvPr>
        </p:nvSpPr>
        <p:spPr>
          <a:xfrm>
            <a:off x="4597495" y="1507460"/>
            <a:ext cx="2021159" cy="1305093"/>
          </a:xfrm>
          <a:prstGeom prst="rect">
            <a:avLst/>
          </a:prstGeom>
        </p:spPr>
        <p:txBody>
          <a:bodyPr lIns="91420" tIns="45710" rIns="91420" bIns="45710" anchor="t" anchorCtr="0">
            <a:noAutofit/>
          </a:bodyPr>
          <a:lstStyle>
            <a:lvl1pPr marL="0" indent="0" algn="ctr">
              <a:spcAft>
                <a:spcPts val="600"/>
              </a:spcAft>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41" name="Text Placeholder 17"/>
          <p:cNvSpPr>
            <a:spLocks noGrp="1"/>
          </p:cNvSpPr>
          <p:nvPr>
            <p:ph type="body" sz="quarter" idx="36" hasCustomPrompt="1"/>
          </p:nvPr>
        </p:nvSpPr>
        <p:spPr>
          <a:xfrm>
            <a:off x="6695563" y="1507460"/>
            <a:ext cx="2021159" cy="1305093"/>
          </a:xfrm>
          <a:prstGeom prst="rect">
            <a:avLst/>
          </a:prstGeom>
        </p:spPr>
        <p:txBody>
          <a:bodyPr lIns="91420" tIns="45710" rIns="91420" bIns="45710" anchor="t" anchorCtr="0">
            <a:noAutofit/>
          </a:bodyPr>
          <a:lstStyle>
            <a:lvl1pPr marL="0" indent="0" algn="ctr">
              <a:spcAft>
                <a:spcPts val="600"/>
              </a:spcAft>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42" name="Picture Placeholder 2"/>
          <p:cNvSpPr>
            <a:spLocks noGrp="1"/>
          </p:cNvSpPr>
          <p:nvPr>
            <p:ph type="pic" sz="quarter" idx="10"/>
          </p:nvPr>
        </p:nvSpPr>
        <p:spPr>
          <a:xfrm>
            <a:off x="337512" y="3432423"/>
            <a:ext cx="8453550" cy="2667435"/>
          </a:xfrm>
          <a:prstGeom prst="rect">
            <a:avLst/>
          </a:prstGeom>
        </p:spPr>
        <p:txBody>
          <a:bodyPr vert="horz" lIns="91420" tIns="45710" rIns="91420" bIns="45710"/>
          <a:lstStyle>
            <a:lvl1pPr marL="0" indent="0" algn="ctr">
              <a:buNone/>
              <a:defRPr sz="2200" baseline="0">
                <a:solidFill>
                  <a:schemeClr val="tx2">
                    <a:alpha val="50000"/>
                  </a:schemeClr>
                </a:solidFill>
                <a:latin typeface="+mn-lt"/>
                <a:cs typeface="CiscoSans ExtraLight"/>
              </a:defRPr>
            </a:lvl1pPr>
          </a:lstStyle>
          <a:p>
            <a:pPr lvl="0"/>
            <a:r>
              <a:rPr lang="en-US" noProof="0" dirty="0"/>
              <a:t>Drag picture to placeholder or click icon to add</a:t>
            </a:r>
          </a:p>
        </p:txBody>
      </p:sp>
      <p:sp>
        <p:nvSpPr>
          <p:cNvPr id="47" name="Text Placeholder 17"/>
          <p:cNvSpPr>
            <a:spLocks noGrp="1"/>
          </p:cNvSpPr>
          <p:nvPr>
            <p:ph type="body" sz="quarter" idx="41" hasCustomPrompt="1"/>
          </p:nvPr>
        </p:nvSpPr>
        <p:spPr>
          <a:xfrm>
            <a:off x="337511" y="1104900"/>
            <a:ext cx="8453550" cy="323613"/>
          </a:xfrm>
          <a:prstGeom prst="rect">
            <a:avLst/>
          </a:prstGeom>
          <a:solidFill>
            <a:schemeClr val="bg1">
              <a:lumMod val="85000"/>
            </a:schemeClr>
          </a:solidFill>
        </p:spPr>
        <p:txBody>
          <a:bodyPr lIns="91420" tIns="45710" rIns="91420" bIns="45710" anchor="ctr" anchorCtr="0">
            <a:noAutofit/>
          </a:bodyPr>
          <a:lstStyle>
            <a:lvl1pPr marL="0" indent="0" algn="ctr">
              <a:spcAft>
                <a:spcPts val="600"/>
              </a:spcAft>
              <a:buNone/>
              <a:defRPr sz="1600" b="1"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48" name="Text Placeholder 13"/>
          <p:cNvSpPr>
            <a:spLocks noGrp="1"/>
          </p:cNvSpPr>
          <p:nvPr>
            <p:ph type="body" sz="quarter" idx="21"/>
          </p:nvPr>
        </p:nvSpPr>
        <p:spPr>
          <a:xfrm>
            <a:off x="4597492" y="2913865"/>
            <a:ext cx="2026548" cy="342527"/>
          </a:xfrm>
          <a:solidFill>
            <a:srgbClr val="1F76C9"/>
          </a:solidFill>
        </p:spPr>
        <p:txBody>
          <a:bodyPr lIns="0" tIns="0" bIns="0" anchor="ctr"/>
          <a:lstStyle>
            <a:lvl1pPr algn="ctr">
              <a:buFontTx/>
              <a:buNone/>
              <a:defRPr lang="en-US" sz="1400" b="1"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49" name="Text Placeholder 13"/>
          <p:cNvSpPr>
            <a:spLocks noGrp="1"/>
          </p:cNvSpPr>
          <p:nvPr>
            <p:ph type="body" sz="quarter" idx="22"/>
          </p:nvPr>
        </p:nvSpPr>
        <p:spPr>
          <a:xfrm>
            <a:off x="2494775" y="2913865"/>
            <a:ext cx="2026548" cy="342527"/>
          </a:xfrm>
          <a:solidFill>
            <a:schemeClr val="accent2"/>
          </a:solidFill>
        </p:spPr>
        <p:txBody>
          <a:bodyPr lIns="0" tIns="0" bIns="0" anchor="ctr"/>
          <a:lstStyle>
            <a:lvl1pPr algn="ctr">
              <a:buFontTx/>
              <a:buNone/>
              <a:defRPr lang="en-US" sz="1400" b="1"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50" name="Text Placeholder 13"/>
          <p:cNvSpPr>
            <a:spLocks noGrp="1"/>
          </p:cNvSpPr>
          <p:nvPr>
            <p:ph type="body" sz="quarter" idx="23"/>
          </p:nvPr>
        </p:nvSpPr>
        <p:spPr>
          <a:xfrm>
            <a:off x="392058" y="2913865"/>
            <a:ext cx="2026548" cy="342527"/>
          </a:xfrm>
          <a:solidFill>
            <a:schemeClr val="accent1"/>
          </a:solidFill>
        </p:spPr>
        <p:txBody>
          <a:bodyPr lIns="0" tIns="0" bIns="0" anchor="ctr"/>
          <a:lstStyle>
            <a:lvl1pPr algn="ctr">
              <a:buFontTx/>
              <a:buNone/>
              <a:defRPr lang="en-US" sz="1400" b="1"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51" name="Text Placeholder 13"/>
          <p:cNvSpPr>
            <a:spLocks noGrp="1"/>
          </p:cNvSpPr>
          <p:nvPr>
            <p:ph type="body" sz="quarter" idx="32"/>
          </p:nvPr>
        </p:nvSpPr>
        <p:spPr>
          <a:xfrm>
            <a:off x="6700210" y="2909638"/>
            <a:ext cx="2026548" cy="342527"/>
          </a:xfrm>
          <a:solidFill>
            <a:schemeClr val="accent4"/>
          </a:solidFill>
        </p:spPr>
        <p:txBody>
          <a:bodyPr lIns="0" tIns="0" bIns="0" anchor="ctr"/>
          <a:lstStyle>
            <a:lvl1pPr algn="ctr">
              <a:buFontTx/>
              <a:buNone/>
              <a:defRPr lang="en-US" sz="1400" b="1"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Tree>
    <p:extLst>
      <p:ext uri="{BB962C8B-B14F-4D97-AF65-F5344CB8AC3E}">
        <p14:creationId xmlns:p14="http://schemas.microsoft.com/office/powerpoint/2010/main" val="1278344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rchitecture Bulleted">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342900" y="221719"/>
            <a:ext cx="8458200" cy="684524"/>
          </a:xfrm>
          <a:prstGeom prst="rect">
            <a:avLst/>
          </a:prstGeom>
        </p:spPr>
        <p:txBody>
          <a:bodyPr vert="horz" lIns="0" tIns="45720" rIns="0" bIns="45720" rtlCol="0" anchor="t">
            <a:noAutofit/>
          </a:bodyPr>
          <a:lstStyle/>
          <a:p>
            <a:r>
              <a:rPr lang="en-US" dirty="0"/>
              <a:t>Click to edit Master title style</a:t>
            </a:r>
          </a:p>
        </p:txBody>
      </p:sp>
      <p:sp>
        <p:nvSpPr>
          <p:cNvPr id="16" name="Rounded Rectangle 15"/>
          <p:cNvSpPr/>
          <p:nvPr userDrawn="1"/>
        </p:nvSpPr>
        <p:spPr>
          <a:xfrm>
            <a:off x="337511" y="1104900"/>
            <a:ext cx="8453550" cy="2248576"/>
          </a:xfrm>
          <a:prstGeom prst="roundRect">
            <a:avLst>
              <a:gd name="adj" fmla="val 0"/>
            </a:avLst>
          </a:prstGeom>
          <a:solidFill>
            <a:schemeClr val="bg1">
              <a:lumMod val="95000"/>
            </a:schemeClr>
          </a:solidFill>
        </p:spPr>
        <p:txBody>
          <a:bodyPr vert="horz" lIns="91440" tIns="0" rIns="0" bIns="0" rtlCol="0" anchor="t">
            <a:noAutofit/>
          </a:bodyPr>
          <a:lstStyle/>
          <a:p>
            <a:pPr marL="6350" lvl="0" indent="0" algn="ctr">
              <a:spcBef>
                <a:spcPct val="0"/>
              </a:spcBef>
              <a:buClrTx/>
              <a:buSzPct val="80000"/>
              <a:buFontTx/>
              <a:buNone/>
              <a:tabLst/>
            </a:pPr>
            <a:endParaRPr lang="en-US" sz="1200" b="0" kern="0">
              <a:solidFill>
                <a:schemeClr val="tx1"/>
              </a:solidFill>
            </a:endParaRPr>
          </a:p>
        </p:txBody>
      </p:sp>
      <p:sp>
        <p:nvSpPr>
          <p:cNvPr id="38" name="Text Placeholder 17"/>
          <p:cNvSpPr>
            <a:spLocks noGrp="1"/>
          </p:cNvSpPr>
          <p:nvPr>
            <p:ph type="body" sz="quarter" idx="19" hasCustomPrompt="1"/>
          </p:nvPr>
        </p:nvSpPr>
        <p:spPr>
          <a:xfrm>
            <a:off x="392061" y="1507460"/>
            <a:ext cx="2021159" cy="1305093"/>
          </a:xfrm>
          <a:prstGeom prst="rect">
            <a:avLst/>
          </a:prstGeom>
        </p:spPr>
        <p:txBody>
          <a:bodyPr lIns="91420" tIns="45710" rIns="91420" bIns="45710" anchor="t" anchorCtr="0">
            <a:noAutofit/>
          </a:bodyPr>
          <a:lstStyle>
            <a:lvl1pPr marL="118872" indent="-118872" algn="l">
              <a:spcAft>
                <a:spcPts val="600"/>
              </a:spcAft>
              <a:buFont typeface="Arial" charset="0"/>
              <a:buChar char="•"/>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9" name="Text Placeholder 17"/>
          <p:cNvSpPr>
            <a:spLocks noGrp="1"/>
          </p:cNvSpPr>
          <p:nvPr>
            <p:ph type="body" sz="quarter" idx="34" hasCustomPrompt="1"/>
          </p:nvPr>
        </p:nvSpPr>
        <p:spPr>
          <a:xfrm>
            <a:off x="2494777" y="1507460"/>
            <a:ext cx="2021159" cy="1305093"/>
          </a:xfrm>
          <a:prstGeom prst="rect">
            <a:avLst/>
          </a:prstGeom>
        </p:spPr>
        <p:txBody>
          <a:bodyPr lIns="91420" tIns="45710" rIns="91420" bIns="45710" anchor="t" anchorCtr="0">
            <a:noAutofit/>
          </a:bodyPr>
          <a:lstStyle>
            <a:lvl1pPr marL="118872" indent="-118872" algn="l">
              <a:spcAft>
                <a:spcPts val="600"/>
              </a:spcAft>
              <a:buFont typeface="Arial" charset="0"/>
              <a:buChar char="•"/>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40" name="Text Placeholder 17"/>
          <p:cNvSpPr>
            <a:spLocks noGrp="1"/>
          </p:cNvSpPr>
          <p:nvPr>
            <p:ph type="body" sz="quarter" idx="35" hasCustomPrompt="1"/>
          </p:nvPr>
        </p:nvSpPr>
        <p:spPr>
          <a:xfrm>
            <a:off x="4597495" y="1507460"/>
            <a:ext cx="2021159" cy="1305093"/>
          </a:xfrm>
          <a:prstGeom prst="rect">
            <a:avLst/>
          </a:prstGeom>
        </p:spPr>
        <p:txBody>
          <a:bodyPr lIns="91420" tIns="45710" rIns="91420" bIns="45710" anchor="t" anchorCtr="0">
            <a:noAutofit/>
          </a:bodyPr>
          <a:lstStyle>
            <a:lvl1pPr marL="118872" indent="-118872" algn="l">
              <a:spcAft>
                <a:spcPts val="600"/>
              </a:spcAft>
              <a:buFont typeface="Arial" charset="0"/>
              <a:buChar char="•"/>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41" name="Text Placeholder 17"/>
          <p:cNvSpPr>
            <a:spLocks noGrp="1"/>
          </p:cNvSpPr>
          <p:nvPr>
            <p:ph type="body" sz="quarter" idx="36" hasCustomPrompt="1"/>
          </p:nvPr>
        </p:nvSpPr>
        <p:spPr>
          <a:xfrm>
            <a:off x="6695563" y="1507460"/>
            <a:ext cx="2021159" cy="1305093"/>
          </a:xfrm>
          <a:prstGeom prst="rect">
            <a:avLst/>
          </a:prstGeom>
        </p:spPr>
        <p:txBody>
          <a:bodyPr lIns="91420" tIns="45710" rIns="91420" bIns="45710" anchor="t" anchorCtr="0">
            <a:noAutofit/>
          </a:bodyPr>
          <a:lstStyle>
            <a:lvl1pPr marL="118872" indent="-118872" algn="l">
              <a:spcAft>
                <a:spcPts val="600"/>
              </a:spcAft>
              <a:buFont typeface="Arial" charset="0"/>
              <a:buChar char="•"/>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42" name="Picture Placeholder 2"/>
          <p:cNvSpPr>
            <a:spLocks noGrp="1"/>
          </p:cNvSpPr>
          <p:nvPr>
            <p:ph type="pic" sz="quarter" idx="10"/>
          </p:nvPr>
        </p:nvSpPr>
        <p:spPr>
          <a:xfrm>
            <a:off x="337512" y="3432423"/>
            <a:ext cx="8453550" cy="2667435"/>
          </a:xfrm>
          <a:prstGeom prst="rect">
            <a:avLst/>
          </a:prstGeom>
        </p:spPr>
        <p:txBody>
          <a:bodyPr vert="horz" lIns="91420" tIns="45710" rIns="91420" bIns="45710"/>
          <a:lstStyle>
            <a:lvl1pPr marL="0" indent="0" algn="ctr">
              <a:buNone/>
              <a:defRPr sz="2200" baseline="0">
                <a:solidFill>
                  <a:schemeClr val="tx2">
                    <a:alpha val="50000"/>
                  </a:schemeClr>
                </a:solidFill>
                <a:latin typeface="+mn-lt"/>
                <a:cs typeface="CiscoSans ExtraLight"/>
              </a:defRPr>
            </a:lvl1pPr>
          </a:lstStyle>
          <a:p>
            <a:pPr lvl="0"/>
            <a:r>
              <a:rPr lang="en-US" noProof="0" dirty="0"/>
              <a:t>Drag picture to placeholder or click icon to add</a:t>
            </a:r>
          </a:p>
        </p:txBody>
      </p:sp>
      <p:sp>
        <p:nvSpPr>
          <p:cNvPr id="47" name="Text Placeholder 17"/>
          <p:cNvSpPr>
            <a:spLocks noGrp="1"/>
          </p:cNvSpPr>
          <p:nvPr>
            <p:ph type="body" sz="quarter" idx="41" hasCustomPrompt="1"/>
          </p:nvPr>
        </p:nvSpPr>
        <p:spPr>
          <a:xfrm>
            <a:off x="337511" y="1104900"/>
            <a:ext cx="8453550" cy="323613"/>
          </a:xfrm>
          <a:prstGeom prst="rect">
            <a:avLst/>
          </a:prstGeom>
          <a:solidFill>
            <a:schemeClr val="bg1">
              <a:lumMod val="85000"/>
            </a:schemeClr>
          </a:solidFill>
        </p:spPr>
        <p:txBody>
          <a:bodyPr lIns="91420" tIns="45710" rIns="91420" bIns="45710" anchor="ctr" anchorCtr="0">
            <a:noAutofit/>
          </a:bodyPr>
          <a:lstStyle>
            <a:lvl1pPr marL="0" indent="0" algn="ctr">
              <a:spcAft>
                <a:spcPts val="600"/>
              </a:spcAft>
              <a:buNone/>
              <a:defRPr sz="1600" b="1"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48" name="Text Placeholder 13"/>
          <p:cNvSpPr>
            <a:spLocks noGrp="1"/>
          </p:cNvSpPr>
          <p:nvPr>
            <p:ph type="body" sz="quarter" idx="21"/>
          </p:nvPr>
        </p:nvSpPr>
        <p:spPr>
          <a:xfrm>
            <a:off x="4597492" y="2913865"/>
            <a:ext cx="2026548" cy="342527"/>
          </a:xfrm>
          <a:solidFill>
            <a:srgbClr val="1F76C9"/>
          </a:solidFill>
        </p:spPr>
        <p:txBody>
          <a:bodyPr lIns="0" tIns="0" bIns="0" anchor="ctr"/>
          <a:lstStyle>
            <a:lvl1pPr algn="ctr">
              <a:buFontTx/>
              <a:buNone/>
              <a:defRPr lang="en-US" sz="1400" b="1"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49" name="Text Placeholder 13"/>
          <p:cNvSpPr>
            <a:spLocks noGrp="1"/>
          </p:cNvSpPr>
          <p:nvPr>
            <p:ph type="body" sz="quarter" idx="22"/>
          </p:nvPr>
        </p:nvSpPr>
        <p:spPr>
          <a:xfrm>
            <a:off x="2494775" y="2913865"/>
            <a:ext cx="2026548" cy="342527"/>
          </a:xfrm>
          <a:solidFill>
            <a:schemeClr val="accent2"/>
          </a:solidFill>
        </p:spPr>
        <p:txBody>
          <a:bodyPr lIns="0" tIns="0" bIns="0" anchor="ctr"/>
          <a:lstStyle>
            <a:lvl1pPr algn="ctr">
              <a:buFontTx/>
              <a:buNone/>
              <a:defRPr lang="en-US" sz="1400" b="1"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50" name="Text Placeholder 13"/>
          <p:cNvSpPr>
            <a:spLocks noGrp="1"/>
          </p:cNvSpPr>
          <p:nvPr>
            <p:ph type="body" sz="quarter" idx="23"/>
          </p:nvPr>
        </p:nvSpPr>
        <p:spPr>
          <a:xfrm>
            <a:off x="392058" y="2913865"/>
            <a:ext cx="2026548" cy="342527"/>
          </a:xfrm>
          <a:solidFill>
            <a:schemeClr val="accent1"/>
          </a:solidFill>
        </p:spPr>
        <p:txBody>
          <a:bodyPr lIns="0" tIns="0" bIns="0" anchor="ctr"/>
          <a:lstStyle>
            <a:lvl1pPr algn="ctr">
              <a:buFontTx/>
              <a:buNone/>
              <a:defRPr lang="en-US" sz="1400" b="1"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
        <p:nvSpPr>
          <p:cNvPr id="51" name="Text Placeholder 13"/>
          <p:cNvSpPr>
            <a:spLocks noGrp="1"/>
          </p:cNvSpPr>
          <p:nvPr>
            <p:ph type="body" sz="quarter" idx="32"/>
          </p:nvPr>
        </p:nvSpPr>
        <p:spPr>
          <a:xfrm>
            <a:off x="6700210" y="2909638"/>
            <a:ext cx="2026548" cy="342527"/>
          </a:xfrm>
          <a:solidFill>
            <a:schemeClr val="accent4"/>
          </a:solidFill>
        </p:spPr>
        <p:txBody>
          <a:bodyPr lIns="0" tIns="0" bIns="0" anchor="ctr"/>
          <a:lstStyle>
            <a:lvl1pPr algn="ctr">
              <a:buFontTx/>
              <a:buNone/>
              <a:defRPr lang="en-US" sz="1400" b="1"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endParaRPr lang="en-US" dirty="0"/>
          </a:p>
        </p:txBody>
      </p:sp>
    </p:spTree>
    <p:extLst>
      <p:ext uri="{BB962C8B-B14F-4D97-AF65-F5344CB8AC3E}">
        <p14:creationId xmlns:p14="http://schemas.microsoft.com/office/powerpoint/2010/main" val="1110339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and Titl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342900" y="221719"/>
            <a:ext cx="8458200" cy="684524"/>
          </a:xfrm>
          <a:prstGeom prst="rect">
            <a:avLst/>
          </a:prstGeom>
        </p:spPr>
        <p:txBody>
          <a:bodyPr vert="horz" lIns="0" tIns="45720" rIns="0" bIns="45720" rtlCol="0" anchor="t">
            <a:noAutofit/>
          </a:bodyPr>
          <a:lstStyle/>
          <a:p>
            <a:r>
              <a:rPr lang="en-US" dirty="0"/>
              <a:t>Click to edit Master title style</a:t>
            </a:r>
          </a:p>
        </p:txBody>
      </p:sp>
      <p:sp>
        <p:nvSpPr>
          <p:cNvPr id="4" name="Picture Placeholder 25"/>
          <p:cNvSpPr>
            <a:spLocks noGrp="1"/>
          </p:cNvSpPr>
          <p:nvPr>
            <p:ph type="pic" sz="quarter" idx="10"/>
          </p:nvPr>
        </p:nvSpPr>
        <p:spPr>
          <a:xfrm>
            <a:off x="1565720" y="1241005"/>
            <a:ext cx="6012567" cy="4005072"/>
          </a:xfrm>
          <a:prstGeom prst="rect">
            <a:avLst/>
          </a:prstGeom>
          <a:noFill/>
          <a:ln>
            <a:noFill/>
          </a:ln>
          <a:effectLst/>
        </p:spPr>
        <p:txBody>
          <a:bodyPr lIns="91424" tIns="45712" rIns="91424" bIns="45712" anchor="ctr" anchorCtr="0"/>
          <a:lstStyle>
            <a:lvl1pPr algn="ctr">
              <a:buFontTx/>
              <a:buNone/>
              <a:defRPr>
                <a:solidFill>
                  <a:schemeClr val="tx1">
                    <a:alpha val="50000"/>
                  </a:schemeClr>
                </a:solidFill>
                <a:latin typeface="+mj-lt"/>
              </a:defRPr>
            </a:lvl1pPr>
          </a:lstStyle>
          <a:p>
            <a:pPr lvl="0"/>
            <a:r>
              <a:rPr lang="en-US" noProof="0" dirty="0"/>
              <a:t>Drag picture to placeholder or click icon to add</a:t>
            </a:r>
          </a:p>
        </p:txBody>
      </p:sp>
    </p:spTree>
    <p:extLst>
      <p:ext uri="{BB962C8B-B14F-4D97-AF65-F5344CB8AC3E}">
        <p14:creationId xmlns:p14="http://schemas.microsoft.com/office/powerpoint/2010/main" val="17163509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duct">
    <p:spTree>
      <p:nvGrpSpPr>
        <p:cNvPr id="1" name=""/>
        <p:cNvGrpSpPr/>
        <p:nvPr/>
      </p:nvGrpSpPr>
      <p:grpSpPr>
        <a:xfrm>
          <a:off x="0" y="0"/>
          <a:ext cx="0" cy="0"/>
          <a:chOff x="0" y="0"/>
          <a:chExt cx="0" cy="0"/>
        </a:xfrm>
      </p:grpSpPr>
      <p:sp>
        <p:nvSpPr>
          <p:cNvPr id="2" name="Picture Placeholder 25"/>
          <p:cNvSpPr>
            <a:spLocks noGrp="1"/>
          </p:cNvSpPr>
          <p:nvPr>
            <p:ph type="pic" sz="quarter" idx="10"/>
          </p:nvPr>
        </p:nvSpPr>
        <p:spPr>
          <a:xfrm>
            <a:off x="2770704" y="1241005"/>
            <a:ext cx="6012567" cy="4005072"/>
          </a:xfrm>
          <a:prstGeom prst="rect">
            <a:avLst/>
          </a:prstGeom>
          <a:noFill/>
          <a:ln>
            <a:noFill/>
          </a:ln>
          <a:effectLst/>
        </p:spPr>
        <p:txBody>
          <a:bodyPr lIns="91424" tIns="45712" rIns="91424" bIns="45712" anchor="ctr" anchorCtr="0"/>
          <a:lstStyle>
            <a:lvl1pPr algn="ctr">
              <a:buFontTx/>
              <a:buNone/>
              <a:defRPr>
                <a:solidFill>
                  <a:schemeClr val="tx1">
                    <a:alpha val="50000"/>
                  </a:schemeClr>
                </a:solidFill>
                <a:latin typeface="+mj-lt"/>
              </a:defRPr>
            </a:lvl1pPr>
          </a:lstStyle>
          <a:p>
            <a:pPr lvl="0"/>
            <a:r>
              <a:rPr lang="en-US" noProof="0" dirty="0"/>
              <a:t>Drag picture to placeholder or click icon to add</a:t>
            </a:r>
          </a:p>
        </p:txBody>
      </p:sp>
      <p:sp>
        <p:nvSpPr>
          <p:cNvPr id="4" name="Title 10"/>
          <p:cNvSpPr>
            <a:spLocks noGrp="1"/>
          </p:cNvSpPr>
          <p:nvPr>
            <p:ph type="title" hasCustomPrompt="1"/>
          </p:nvPr>
        </p:nvSpPr>
        <p:spPr>
          <a:xfrm>
            <a:off x="333324" y="1710851"/>
            <a:ext cx="2038616" cy="2212588"/>
          </a:xfrm>
        </p:spPr>
        <p:txBody>
          <a:bodyPr anchor="ctr"/>
          <a:lstStyle>
            <a:lvl1pPr>
              <a:defRPr sz="2000" b="1">
                <a:solidFill>
                  <a:schemeClr val="tx1"/>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2126977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9" name="Text Placeholder 17"/>
          <p:cNvSpPr>
            <a:spLocks noGrp="1"/>
          </p:cNvSpPr>
          <p:nvPr>
            <p:ph type="body" sz="quarter" idx="11" hasCustomPrompt="1"/>
          </p:nvPr>
        </p:nvSpPr>
        <p:spPr>
          <a:xfrm>
            <a:off x="342900" y="402336"/>
            <a:ext cx="4023360" cy="5659797"/>
          </a:xfrm>
          <a:prstGeom prst="rect">
            <a:avLst/>
          </a:prstGeom>
        </p:spPr>
        <p:txBody>
          <a:bodyPr lIns="0" tIns="45710" rIns="0" bIns="45710" anchor="ctr" anchorCtr="0">
            <a:noAutofit/>
          </a:bodyPr>
          <a:lstStyle>
            <a:lvl1pPr marL="7938" indent="0">
              <a:buNone/>
              <a:tabLst/>
              <a:defRPr sz="2400" b="1"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0" name="Picture Placeholder 2"/>
          <p:cNvSpPr>
            <a:spLocks noGrp="1"/>
          </p:cNvSpPr>
          <p:nvPr>
            <p:ph type="pic" sz="quarter" idx="10"/>
          </p:nvPr>
        </p:nvSpPr>
        <p:spPr>
          <a:xfrm>
            <a:off x="4777740" y="2"/>
            <a:ext cx="4366260" cy="6376415"/>
          </a:xfrm>
          <a:prstGeom prst="rect">
            <a:avLst/>
          </a:prstGeom>
        </p:spPr>
        <p:txBody>
          <a:bodyPr vert="horz" lIns="0" tIns="45710" rIns="0" bIns="45710" anchor="ctr">
            <a:noAutofit/>
          </a:bodyPr>
          <a:lstStyle>
            <a:lvl1pPr marL="0" indent="0" algn="ctr">
              <a:buNone/>
              <a:defRPr sz="2000" b="0" i="0">
                <a:solidFill>
                  <a:schemeClr val="tx1">
                    <a:alpha val="50000"/>
                  </a:schemeClr>
                </a:solidFill>
                <a:latin typeface="+mn-lt"/>
                <a:cs typeface="CiscoSans ExtraLight"/>
              </a:defRPr>
            </a:lvl1pPr>
          </a:lstStyle>
          <a:p>
            <a:pPr lvl="0"/>
            <a:r>
              <a:rPr lang="en-US" noProof="0" dirty="0"/>
              <a:t>Drag picture to placeholder or click icon to add</a:t>
            </a:r>
          </a:p>
        </p:txBody>
      </p:sp>
    </p:spTree>
    <p:extLst>
      <p:ext uri="{BB962C8B-B14F-4D97-AF65-F5344CB8AC3E}">
        <p14:creationId xmlns:p14="http://schemas.microsoft.com/office/powerpoint/2010/main" val="299757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con Librar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342900" y="221719"/>
            <a:ext cx="8458200" cy="684524"/>
          </a:xfrm>
          <a:prstGeom prst="rect">
            <a:avLst/>
          </a:prstGeom>
        </p:spPr>
        <p:txBody>
          <a:bodyPr vert="horz" lIns="0" tIns="45720" rIns="0" bIns="45720" rtlCol="0" anchor="t">
            <a:noAutofit/>
          </a:bodyPr>
          <a:lstStyle/>
          <a:p>
            <a:r>
              <a:rPr lang="en-US" dirty="0"/>
              <a:t>Click to edit Master title style</a:t>
            </a:r>
          </a:p>
        </p:txBody>
      </p:sp>
      <p:sp>
        <p:nvSpPr>
          <p:cNvPr id="4" name="Text Placeholder 17"/>
          <p:cNvSpPr>
            <a:spLocks noGrp="1"/>
          </p:cNvSpPr>
          <p:nvPr>
            <p:ph type="body" sz="quarter" idx="10"/>
          </p:nvPr>
        </p:nvSpPr>
        <p:spPr>
          <a:xfrm>
            <a:off x="624841" y="2506835"/>
            <a:ext cx="1249680" cy="690456"/>
          </a:xfrm>
          <a:prstGeom prst="rect">
            <a:avLst/>
          </a:prstGeom>
        </p:spPr>
        <p:txBody>
          <a:bodyPr vert="horz"/>
          <a:lstStyle>
            <a:lvl1pPr marL="0" indent="0" algn="ctr">
              <a:buFontTx/>
              <a:buNone/>
              <a:defRPr sz="1600">
                <a:solidFill>
                  <a:schemeClr val="tx1"/>
                </a:solidFill>
              </a:defRPr>
            </a:lvl1pPr>
            <a:lvl2pPr marL="142871" indent="0" algn="ctr">
              <a:buFontTx/>
              <a:buNone/>
              <a:defRPr>
                <a:solidFill>
                  <a:schemeClr val="bg1"/>
                </a:solidFill>
              </a:defRPr>
            </a:lvl2pPr>
            <a:lvl3pPr marL="261931" indent="0" algn="ctr">
              <a:buFontTx/>
              <a:buNone/>
              <a:defRPr>
                <a:solidFill>
                  <a:schemeClr val="bg1"/>
                </a:solidFill>
              </a:defRPr>
            </a:lvl3pPr>
            <a:lvl4pPr marL="333367" indent="0" algn="ctr">
              <a:buFontTx/>
              <a:buNone/>
              <a:defRPr>
                <a:solidFill>
                  <a:schemeClr val="bg1"/>
                </a:solidFill>
              </a:defRPr>
            </a:lvl4pPr>
            <a:lvl5pPr marL="404802" indent="0" algn="ctr">
              <a:buFontTx/>
              <a:buNone/>
              <a:defRPr>
                <a:solidFill>
                  <a:schemeClr val="bg1"/>
                </a:solidFill>
              </a:defRPr>
            </a:lvl5pPr>
          </a:lstStyle>
          <a:p>
            <a:pPr lvl="0"/>
            <a:r>
              <a:rPr lang="en-US" dirty="0"/>
              <a:t>Click to edit Master text</a:t>
            </a:r>
          </a:p>
        </p:txBody>
      </p:sp>
      <p:sp>
        <p:nvSpPr>
          <p:cNvPr id="5" name="Text Placeholder 17"/>
          <p:cNvSpPr>
            <a:spLocks noGrp="1"/>
          </p:cNvSpPr>
          <p:nvPr>
            <p:ph type="body" sz="quarter" idx="11"/>
          </p:nvPr>
        </p:nvSpPr>
        <p:spPr>
          <a:xfrm>
            <a:off x="2287343" y="2506835"/>
            <a:ext cx="1249680" cy="690456"/>
          </a:xfrm>
          <a:prstGeom prst="rect">
            <a:avLst/>
          </a:prstGeom>
        </p:spPr>
        <p:txBody>
          <a:bodyPr vert="horz"/>
          <a:lstStyle>
            <a:lvl1pPr marL="0" indent="0" algn="ctr">
              <a:buFontTx/>
              <a:buNone/>
              <a:defRPr sz="1600">
                <a:solidFill>
                  <a:schemeClr val="tx1"/>
                </a:solidFill>
              </a:defRPr>
            </a:lvl1pPr>
            <a:lvl2pPr marL="142871" indent="0" algn="ctr">
              <a:buFontTx/>
              <a:buNone/>
              <a:defRPr>
                <a:solidFill>
                  <a:schemeClr val="bg1"/>
                </a:solidFill>
              </a:defRPr>
            </a:lvl2pPr>
            <a:lvl3pPr marL="261931" indent="0" algn="ctr">
              <a:buFontTx/>
              <a:buNone/>
              <a:defRPr>
                <a:solidFill>
                  <a:schemeClr val="bg1"/>
                </a:solidFill>
              </a:defRPr>
            </a:lvl3pPr>
            <a:lvl4pPr marL="333367" indent="0" algn="ctr">
              <a:buFontTx/>
              <a:buNone/>
              <a:defRPr>
                <a:solidFill>
                  <a:schemeClr val="bg1"/>
                </a:solidFill>
              </a:defRPr>
            </a:lvl4pPr>
            <a:lvl5pPr marL="404802" indent="0" algn="ctr">
              <a:buFontTx/>
              <a:buNone/>
              <a:defRPr>
                <a:solidFill>
                  <a:schemeClr val="bg1"/>
                </a:solidFill>
              </a:defRPr>
            </a:lvl5pPr>
          </a:lstStyle>
          <a:p>
            <a:pPr lvl="0"/>
            <a:r>
              <a:rPr lang="en-US" dirty="0"/>
              <a:t>Click to edit Master text</a:t>
            </a:r>
          </a:p>
        </p:txBody>
      </p:sp>
      <p:sp>
        <p:nvSpPr>
          <p:cNvPr id="6" name="Text Placeholder 17"/>
          <p:cNvSpPr>
            <a:spLocks noGrp="1"/>
          </p:cNvSpPr>
          <p:nvPr>
            <p:ph type="body" sz="quarter" idx="12"/>
          </p:nvPr>
        </p:nvSpPr>
        <p:spPr>
          <a:xfrm>
            <a:off x="3949845" y="2506835"/>
            <a:ext cx="1249680" cy="690456"/>
          </a:xfrm>
          <a:prstGeom prst="rect">
            <a:avLst/>
          </a:prstGeom>
        </p:spPr>
        <p:txBody>
          <a:bodyPr vert="horz"/>
          <a:lstStyle>
            <a:lvl1pPr marL="0" indent="0" algn="ctr">
              <a:buFontTx/>
              <a:buNone/>
              <a:defRPr sz="1600">
                <a:solidFill>
                  <a:schemeClr val="tx1"/>
                </a:solidFill>
              </a:defRPr>
            </a:lvl1pPr>
            <a:lvl2pPr marL="142871" indent="0" algn="ctr">
              <a:buFontTx/>
              <a:buNone/>
              <a:defRPr>
                <a:solidFill>
                  <a:schemeClr val="bg1"/>
                </a:solidFill>
              </a:defRPr>
            </a:lvl2pPr>
            <a:lvl3pPr marL="261931" indent="0" algn="ctr">
              <a:buFontTx/>
              <a:buNone/>
              <a:defRPr>
                <a:solidFill>
                  <a:schemeClr val="bg1"/>
                </a:solidFill>
              </a:defRPr>
            </a:lvl3pPr>
            <a:lvl4pPr marL="333367" indent="0" algn="ctr">
              <a:buFontTx/>
              <a:buNone/>
              <a:defRPr>
                <a:solidFill>
                  <a:schemeClr val="bg1"/>
                </a:solidFill>
              </a:defRPr>
            </a:lvl4pPr>
            <a:lvl5pPr marL="404802" indent="0" algn="ctr">
              <a:buFontTx/>
              <a:buNone/>
              <a:defRPr>
                <a:solidFill>
                  <a:schemeClr val="bg1"/>
                </a:solidFill>
              </a:defRPr>
            </a:lvl5pPr>
          </a:lstStyle>
          <a:p>
            <a:pPr lvl="0"/>
            <a:r>
              <a:rPr lang="en-US" dirty="0"/>
              <a:t>Click to edit Master text</a:t>
            </a:r>
          </a:p>
        </p:txBody>
      </p:sp>
      <p:sp>
        <p:nvSpPr>
          <p:cNvPr id="7" name="Text Placeholder 17"/>
          <p:cNvSpPr>
            <a:spLocks noGrp="1"/>
          </p:cNvSpPr>
          <p:nvPr>
            <p:ph type="body" sz="quarter" idx="13"/>
          </p:nvPr>
        </p:nvSpPr>
        <p:spPr>
          <a:xfrm>
            <a:off x="5612347" y="2506835"/>
            <a:ext cx="1249680" cy="690456"/>
          </a:xfrm>
          <a:prstGeom prst="rect">
            <a:avLst/>
          </a:prstGeom>
        </p:spPr>
        <p:txBody>
          <a:bodyPr vert="horz"/>
          <a:lstStyle>
            <a:lvl1pPr marL="0" indent="0" algn="ctr">
              <a:buFontTx/>
              <a:buNone/>
              <a:defRPr sz="1600">
                <a:solidFill>
                  <a:schemeClr val="tx1"/>
                </a:solidFill>
              </a:defRPr>
            </a:lvl1pPr>
            <a:lvl2pPr marL="142871" indent="0" algn="ctr">
              <a:buFontTx/>
              <a:buNone/>
              <a:defRPr>
                <a:solidFill>
                  <a:schemeClr val="bg1"/>
                </a:solidFill>
              </a:defRPr>
            </a:lvl2pPr>
            <a:lvl3pPr marL="261931" indent="0" algn="ctr">
              <a:buFontTx/>
              <a:buNone/>
              <a:defRPr>
                <a:solidFill>
                  <a:schemeClr val="bg1"/>
                </a:solidFill>
              </a:defRPr>
            </a:lvl3pPr>
            <a:lvl4pPr marL="333367" indent="0" algn="ctr">
              <a:buFontTx/>
              <a:buNone/>
              <a:defRPr>
                <a:solidFill>
                  <a:schemeClr val="bg1"/>
                </a:solidFill>
              </a:defRPr>
            </a:lvl4pPr>
            <a:lvl5pPr marL="404802" indent="0" algn="ctr">
              <a:buFontTx/>
              <a:buNone/>
              <a:defRPr>
                <a:solidFill>
                  <a:schemeClr val="bg1"/>
                </a:solidFill>
              </a:defRPr>
            </a:lvl5pPr>
          </a:lstStyle>
          <a:p>
            <a:pPr lvl="0"/>
            <a:r>
              <a:rPr lang="en-US" dirty="0"/>
              <a:t>Click to edit Master text</a:t>
            </a:r>
          </a:p>
        </p:txBody>
      </p:sp>
      <p:sp>
        <p:nvSpPr>
          <p:cNvPr id="8" name="Text Placeholder 17"/>
          <p:cNvSpPr>
            <a:spLocks noGrp="1"/>
          </p:cNvSpPr>
          <p:nvPr>
            <p:ph type="body" sz="quarter" idx="15"/>
          </p:nvPr>
        </p:nvSpPr>
        <p:spPr>
          <a:xfrm>
            <a:off x="7274848" y="2506835"/>
            <a:ext cx="1249680" cy="690456"/>
          </a:xfrm>
          <a:prstGeom prst="rect">
            <a:avLst/>
          </a:prstGeom>
        </p:spPr>
        <p:txBody>
          <a:bodyPr vert="horz"/>
          <a:lstStyle>
            <a:lvl1pPr marL="0" indent="0" algn="ctr">
              <a:buFontTx/>
              <a:buNone/>
              <a:defRPr sz="1600">
                <a:solidFill>
                  <a:schemeClr val="tx1"/>
                </a:solidFill>
              </a:defRPr>
            </a:lvl1pPr>
            <a:lvl2pPr marL="142871" indent="0" algn="ctr">
              <a:buFontTx/>
              <a:buNone/>
              <a:defRPr>
                <a:solidFill>
                  <a:schemeClr val="bg1"/>
                </a:solidFill>
              </a:defRPr>
            </a:lvl2pPr>
            <a:lvl3pPr marL="261931" indent="0" algn="ctr">
              <a:buFontTx/>
              <a:buNone/>
              <a:defRPr>
                <a:solidFill>
                  <a:schemeClr val="bg1"/>
                </a:solidFill>
              </a:defRPr>
            </a:lvl3pPr>
            <a:lvl4pPr marL="333367" indent="0" algn="ctr">
              <a:buFontTx/>
              <a:buNone/>
              <a:defRPr>
                <a:solidFill>
                  <a:schemeClr val="bg1"/>
                </a:solidFill>
              </a:defRPr>
            </a:lvl4pPr>
            <a:lvl5pPr marL="404802" indent="0" algn="ctr">
              <a:buFontTx/>
              <a:buNone/>
              <a:defRPr>
                <a:solidFill>
                  <a:schemeClr val="bg1"/>
                </a:solidFill>
              </a:defRPr>
            </a:lvl5pPr>
          </a:lstStyle>
          <a:p>
            <a:pPr lvl="0"/>
            <a:r>
              <a:rPr lang="en-US" dirty="0"/>
              <a:t>Click to edit Master text</a:t>
            </a:r>
          </a:p>
        </p:txBody>
      </p:sp>
      <p:sp>
        <p:nvSpPr>
          <p:cNvPr id="9" name="Text Placeholder 17"/>
          <p:cNvSpPr>
            <a:spLocks noGrp="1"/>
          </p:cNvSpPr>
          <p:nvPr>
            <p:ph type="body" sz="quarter" idx="16"/>
          </p:nvPr>
        </p:nvSpPr>
        <p:spPr>
          <a:xfrm>
            <a:off x="624841" y="4523036"/>
            <a:ext cx="1249680" cy="690456"/>
          </a:xfrm>
          <a:prstGeom prst="rect">
            <a:avLst/>
          </a:prstGeom>
        </p:spPr>
        <p:txBody>
          <a:bodyPr vert="horz"/>
          <a:lstStyle>
            <a:lvl1pPr marL="0" indent="0" algn="ctr">
              <a:buFontTx/>
              <a:buNone/>
              <a:defRPr sz="1600">
                <a:solidFill>
                  <a:schemeClr val="tx1"/>
                </a:solidFill>
              </a:defRPr>
            </a:lvl1pPr>
            <a:lvl2pPr marL="142871" indent="0" algn="ctr">
              <a:buFontTx/>
              <a:buNone/>
              <a:defRPr>
                <a:solidFill>
                  <a:schemeClr val="bg1"/>
                </a:solidFill>
              </a:defRPr>
            </a:lvl2pPr>
            <a:lvl3pPr marL="261931" indent="0" algn="ctr">
              <a:buFontTx/>
              <a:buNone/>
              <a:defRPr>
                <a:solidFill>
                  <a:schemeClr val="bg1"/>
                </a:solidFill>
              </a:defRPr>
            </a:lvl3pPr>
            <a:lvl4pPr marL="333367" indent="0" algn="ctr">
              <a:buFontTx/>
              <a:buNone/>
              <a:defRPr>
                <a:solidFill>
                  <a:schemeClr val="bg1"/>
                </a:solidFill>
              </a:defRPr>
            </a:lvl4pPr>
            <a:lvl5pPr marL="404802" indent="0" algn="ctr">
              <a:buFontTx/>
              <a:buNone/>
              <a:defRPr>
                <a:solidFill>
                  <a:schemeClr val="bg1"/>
                </a:solidFill>
              </a:defRPr>
            </a:lvl5pPr>
          </a:lstStyle>
          <a:p>
            <a:pPr lvl="0"/>
            <a:r>
              <a:rPr lang="en-US" dirty="0"/>
              <a:t>Click to edit Master text</a:t>
            </a:r>
          </a:p>
        </p:txBody>
      </p:sp>
      <p:sp>
        <p:nvSpPr>
          <p:cNvPr id="10" name="Text Placeholder 17"/>
          <p:cNvSpPr>
            <a:spLocks noGrp="1"/>
          </p:cNvSpPr>
          <p:nvPr>
            <p:ph type="body" sz="quarter" idx="17"/>
          </p:nvPr>
        </p:nvSpPr>
        <p:spPr>
          <a:xfrm>
            <a:off x="2287343" y="4523036"/>
            <a:ext cx="1249680" cy="690456"/>
          </a:xfrm>
          <a:prstGeom prst="rect">
            <a:avLst/>
          </a:prstGeom>
        </p:spPr>
        <p:txBody>
          <a:bodyPr vert="horz"/>
          <a:lstStyle>
            <a:lvl1pPr marL="0" indent="0" algn="ctr">
              <a:buFontTx/>
              <a:buNone/>
              <a:defRPr sz="1600">
                <a:solidFill>
                  <a:schemeClr val="tx1"/>
                </a:solidFill>
              </a:defRPr>
            </a:lvl1pPr>
            <a:lvl2pPr marL="142871" indent="0" algn="ctr">
              <a:buFontTx/>
              <a:buNone/>
              <a:defRPr>
                <a:solidFill>
                  <a:schemeClr val="bg1"/>
                </a:solidFill>
              </a:defRPr>
            </a:lvl2pPr>
            <a:lvl3pPr marL="261931" indent="0" algn="ctr">
              <a:buFontTx/>
              <a:buNone/>
              <a:defRPr>
                <a:solidFill>
                  <a:schemeClr val="bg1"/>
                </a:solidFill>
              </a:defRPr>
            </a:lvl3pPr>
            <a:lvl4pPr marL="333367" indent="0" algn="ctr">
              <a:buFontTx/>
              <a:buNone/>
              <a:defRPr>
                <a:solidFill>
                  <a:schemeClr val="bg1"/>
                </a:solidFill>
              </a:defRPr>
            </a:lvl4pPr>
            <a:lvl5pPr marL="404802" indent="0" algn="ctr">
              <a:buFontTx/>
              <a:buNone/>
              <a:defRPr>
                <a:solidFill>
                  <a:schemeClr val="bg1"/>
                </a:solidFill>
              </a:defRPr>
            </a:lvl5pPr>
          </a:lstStyle>
          <a:p>
            <a:pPr lvl="0"/>
            <a:r>
              <a:rPr lang="en-US" dirty="0"/>
              <a:t>Click to edit Master text</a:t>
            </a:r>
          </a:p>
        </p:txBody>
      </p:sp>
      <p:sp>
        <p:nvSpPr>
          <p:cNvPr id="11" name="Text Placeholder 17"/>
          <p:cNvSpPr>
            <a:spLocks noGrp="1"/>
          </p:cNvSpPr>
          <p:nvPr>
            <p:ph type="body" sz="quarter" idx="18"/>
          </p:nvPr>
        </p:nvSpPr>
        <p:spPr>
          <a:xfrm>
            <a:off x="3949845" y="4523036"/>
            <a:ext cx="1249680" cy="690456"/>
          </a:xfrm>
          <a:prstGeom prst="rect">
            <a:avLst/>
          </a:prstGeom>
        </p:spPr>
        <p:txBody>
          <a:bodyPr vert="horz"/>
          <a:lstStyle>
            <a:lvl1pPr marL="0" indent="0" algn="ctr">
              <a:buFontTx/>
              <a:buNone/>
              <a:defRPr sz="1600">
                <a:solidFill>
                  <a:schemeClr val="tx1"/>
                </a:solidFill>
              </a:defRPr>
            </a:lvl1pPr>
            <a:lvl2pPr marL="142871" indent="0" algn="ctr">
              <a:buFontTx/>
              <a:buNone/>
              <a:defRPr>
                <a:solidFill>
                  <a:schemeClr val="bg1"/>
                </a:solidFill>
              </a:defRPr>
            </a:lvl2pPr>
            <a:lvl3pPr marL="261931" indent="0" algn="ctr">
              <a:buFontTx/>
              <a:buNone/>
              <a:defRPr>
                <a:solidFill>
                  <a:schemeClr val="bg1"/>
                </a:solidFill>
              </a:defRPr>
            </a:lvl3pPr>
            <a:lvl4pPr marL="333367" indent="0" algn="ctr">
              <a:buFontTx/>
              <a:buNone/>
              <a:defRPr>
                <a:solidFill>
                  <a:schemeClr val="bg1"/>
                </a:solidFill>
              </a:defRPr>
            </a:lvl4pPr>
            <a:lvl5pPr marL="404802" indent="0" algn="ctr">
              <a:buFontTx/>
              <a:buNone/>
              <a:defRPr>
                <a:solidFill>
                  <a:schemeClr val="bg1"/>
                </a:solidFill>
              </a:defRPr>
            </a:lvl5pPr>
          </a:lstStyle>
          <a:p>
            <a:pPr lvl="0"/>
            <a:r>
              <a:rPr lang="en-US" dirty="0"/>
              <a:t>Click to edit Master text</a:t>
            </a:r>
          </a:p>
        </p:txBody>
      </p:sp>
      <p:sp>
        <p:nvSpPr>
          <p:cNvPr id="12" name="Text Placeholder 17"/>
          <p:cNvSpPr>
            <a:spLocks noGrp="1"/>
          </p:cNvSpPr>
          <p:nvPr>
            <p:ph type="body" sz="quarter" idx="19"/>
          </p:nvPr>
        </p:nvSpPr>
        <p:spPr>
          <a:xfrm>
            <a:off x="5612347" y="4523036"/>
            <a:ext cx="1249680" cy="690456"/>
          </a:xfrm>
          <a:prstGeom prst="rect">
            <a:avLst/>
          </a:prstGeom>
        </p:spPr>
        <p:txBody>
          <a:bodyPr vert="horz"/>
          <a:lstStyle>
            <a:lvl1pPr marL="0" indent="0" algn="ctr">
              <a:buFontTx/>
              <a:buNone/>
              <a:defRPr sz="1600">
                <a:solidFill>
                  <a:schemeClr val="tx1"/>
                </a:solidFill>
              </a:defRPr>
            </a:lvl1pPr>
            <a:lvl2pPr marL="142871" indent="0" algn="ctr">
              <a:buFontTx/>
              <a:buNone/>
              <a:defRPr>
                <a:solidFill>
                  <a:schemeClr val="bg1"/>
                </a:solidFill>
              </a:defRPr>
            </a:lvl2pPr>
            <a:lvl3pPr marL="261931" indent="0" algn="ctr">
              <a:buFontTx/>
              <a:buNone/>
              <a:defRPr>
                <a:solidFill>
                  <a:schemeClr val="bg1"/>
                </a:solidFill>
              </a:defRPr>
            </a:lvl3pPr>
            <a:lvl4pPr marL="333367" indent="0" algn="ctr">
              <a:buFontTx/>
              <a:buNone/>
              <a:defRPr>
                <a:solidFill>
                  <a:schemeClr val="bg1"/>
                </a:solidFill>
              </a:defRPr>
            </a:lvl4pPr>
            <a:lvl5pPr marL="404802" indent="0" algn="ctr">
              <a:buFontTx/>
              <a:buNone/>
              <a:defRPr>
                <a:solidFill>
                  <a:schemeClr val="bg1"/>
                </a:solidFill>
              </a:defRPr>
            </a:lvl5pPr>
          </a:lstStyle>
          <a:p>
            <a:pPr lvl="0"/>
            <a:r>
              <a:rPr lang="en-US" dirty="0"/>
              <a:t>Click to edit Master text</a:t>
            </a:r>
          </a:p>
        </p:txBody>
      </p:sp>
      <p:sp>
        <p:nvSpPr>
          <p:cNvPr id="13" name="Text Placeholder 17"/>
          <p:cNvSpPr>
            <a:spLocks noGrp="1"/>
          </p:cNvSpPr>
          <p:nvPr>
            <p:ph type="body" sz="quarter" idx="20"/>
          </p:nvPr>
        </p:nvSpPr>
        <p:spPr>
          <a:xfrm>
            <a:off x="7274848" y="4523036"/>
            <a:ext cx="1249680" cy="690456"/>
          </a:xfrm>
          <a:prstGeom prst="rect">
            <a:avLst/>
          </a:prstGeom>
        </p:spPr>
        <p:txBody>
          <a:bodyPr vert="horz"/>
          <a:lstStyle>
            <a:lvl1pPr marL="0" indent="0" algn="ctr">
              <a:buFontTx/>
              <a:buNone/>
              <a:defRPr sz="1600">
                <a:solidFill>
                  <a:schemeClr val="tx1"/>
                </a:solidFill>
              </a:defRPr>
            </a:lvl1pPr>
            <a:lvl2pPr marL="142871" indent="0" algn="ctr">
              <a:buFontTx/>
              <a:buNone/>
              <a:defRPr>
                <a:solidFill>
                  <a:schemeClr val="bg1"/>
                </a:solidFill>
              </a:defRPr>
            </a:lvl2pPr>
            <a:lvl3pPr marL="261931" indent="0" algn="ctr">
              <a:buFontTx/>
              <a:buNone/>
              <a:defRPr>
                <a:solidFill>
                  <a:schemeClr val="bg1"/>
                </a:solidFill>
              </a:defRPr>
            </a:lvl3pPr>
            <a:lvl4pPr marL="333367" indent="0" algn="ctr">
              <a:buFontTx/>
              <a:buNone/>
              <a:defRPr>
                <a:solidFill>
                  <a:schemeClr val="bg1"/>
                </a:solidFill>
              </a:defRPr>
            </a:lvl4pPr>
            <a:lvl5pPr marL="404802" indent="0" algn="ctr">
              <a:buFontTx/>
              <a:buNone/>
              <a:defRPr>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031029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Product Image">
    <p:spTree>
      <p:nvGrpSpPr>
        <p:cNvPr id="1" name=""/>
        <p:cNvGrpSpPr/>
        <p:nvPr/>
      </p:nvGrpSpPr>
      <p:grpSpPr>
        <a:xfrm>
          <a:off x="0" y="0"/>
          <a:ext cx="0" cy="0"/>
          <a:chOff x="0" y="0"/>
          <a:chExt cx="0" cy="0"/>
        </a:xfrm>
      </p:grpSpPr>
      <p:sp>
        <p:nvSpPr>
          <p:cNvPr id="13" name="Freeform 12"/>
          <p:cNvSpPr>
            <a:spLocks noChangeAspect="1"/>
          </p:cNvSpPr>
          <p:nvPr/>
        </p:nvSpPr>
        <p:spPr>
          <a:xfrm flipV="1">
            <a:off x="3" y="0"/>
            <a:ext cx="7271043" cy="6858000"/>
          </a:xfrm>
          <a:custGeom>
            <a:avLst/>
            <a:gdLst>
              <a:gd name="connsiteX0" fmla="*/ 0 w 7271043"/>
              <a:gd name="connsiteY0" fmla="*/ 0 h 5143500"/>
              <a:gd name="connsiteX1" fmla="*/ 7271043 w 7271043"/>
              <a:gd name="connsiteY1" fmla="*/ 0 h 5143500"/>
              <a:gd name="connsiteX2" fmla="*/ 6938986 w 7271043"/>
              <a:gd name="connsiteY2" fmla="*/ 580910 h 5143500"/>
              <a:gd name="connsiteX3" fmla="*/ 4592150 w 7271043"/>
              <a:gd name="connsiteY3" fmla="*/ 4686514 h 5143500"/>
              <a:gd name="connsiteX4" fmla="*/ 4330929 w 7271043"/>
              <a:gd name="connsiteY4" fmla="*/ 5143500 h 5143500"/>
              <a:gd name="connsiteX5" fmla="*/ 0 w 7271043"/>
              <a:gd name="connsiteY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1043" h="5143500">
                <a:moveTo>
                  <a:pt x="0" y="0"/>
                </a:moveTo>
                <a:lnTo>
                  <a:pt x="7271043" y="0"/>
                </a:lnTo>
                <a:lnTo>
                  <a:pt x="6938986" y="580910"/>
                </a:lnTo>
                <a:cubicBezTo>
                  <a:pt x="6041285" y="2151366"/>
                  <a:pt x="5264430" y="3510414"/>
                  <a:pt x="4592150" y="4686514"/>
                </a:cubicBezTo>
                <a:lnTo>
                  <a:pt x="4330929" y="5143500"/>
                </a:lnTo>
                <a:lnTo>
                  <a:pt x="0" y="51435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sp>
        <p:nvSpPr>
          <p:cNvPr id="30" name="Text Placeholder 2"/>
          <p:cNvSpPr>
            <a:spLocks noGrp="1"/>
          </p:cNvSpPr>
          <p:nvPr>
            <p:ph type="body" sz="quarter" idx="13" hasCustomPrompt="1"/>
          </p:nvPr>
        </p:nvSpPr>
        <p:spPr>
          <a:xfrm>
            <a:off x="344349" y="4181450"/>
            <a:ext cx="4105572" cy="398668"/>
          </a:xfrm>
          <a:prstGeom prst="rect">
            <a:avLst/>
          </a:prstGeom>
        </p:spPr>
        <p:txBody>
          <a:bodyPr vert="horz" lIns="0" tIns="45720" rIns="0" bIns="45720" rtlCol="0">
            <a:noAutofit/>
          </a:bodyPr>
          <a:lstStyle>
            <a:lvl1pPr>
              <a:buFontTx/>
              <a:buNone/>
              <a:defRPr lang="en-GB" sz="2000" b="0" dirty="0" smtClean="0">
                <a:solidFill>
                  <a:schemeClr val="tx1"/>
                </a:solidFill>
              </a:defRPr>
            </a:lvl1pPr>
          </a:lstStyle>
          <a:p>
            <a:pPr marL="0" lvl="0" indent="0">
              <a:buFontTx/>
              <a:buNone/>
            </a:pPr>
            <a:r>
              <a:rPr lang="en-GB" dirty="0"/>
              <a:t>Subtitle Goes Here</a:t>
            </a:r>
          </a:p>
        </p:txBody>
      </p:sp>
      <p:sp>
        <p:nvSpPr>
          <p:cNvPr id="31" name="Subtitle 2"/>
          <p:cNvSpPr>
            <a:spLocks noGrp="1"/>
          </p:cNvSpPr>
          <p:nvPr>
            <p:ph type="subTitle" idx="1" hasCustomPrompt="1"/>
          </p:nvPr>
        </p:nvSpPr>
        <p:spPr>
          <a:xfrm>
            <a:off x="344349" y="4684811"/>
            <a:ext cx="4102504" cy="384175"/>
          </a:xfrm>
          <a:prstGeom prst="rect">
            <a:avLst/>
          </a:prstGeom>
        </p:spPr>
        <p:txBody>
          <a:bodyPr vert="horz" lIns="0" tIns="45720" rIns="0" bIns="45720" rtlCol="0">
            <a:noAutofit/>
          </a:bodyPr>
          <a:lstStyle>
            <a:lvl1pPr>
              <a:buFontTx/>
              <a:buNone/>
              <a:defRPr lang="en-US" sz="1600" b="0" dirty="0">
                <a:solidFill>
                  <a:schemeClr val="tx1">
                    <a:lumMod val="50000"/>
                    <a:lumOff val="50000"/>
                  </a:schemeClr>
                </a:solidFill>
              </a:defRPr>
            </a:lvl1pPr>
          </a:lstStyle>
          <a:p>
            <a:pPr marL="0" lvl="0" indent="0">
              <a:buFontTx/>
              <a:buNone/>
            </a:pPr>
            <a:r>
              <a:rPr lang="en-GB" dirty="0"/>
              <a:t>Speaker Name</a:t>
            </a:r>
            <a:endParaRPr lang="en-US" dirty="0"/>
          </a:p>
        </p:txBody>
      </p:sp>
      <p:sp>
        <p:nvSpPr>
          <p:cNvPr id="32" name="Text Placeholder 38"/>
          <p:cNvSpPr>
            <a:spLocks noGrp="1"/>
          </p:cNvSpPr>
          <p:nvPr>
            <p:ph type="body" sz="quarter" idx="11" hasCustomPrompt="1"/>
          </p:nvPr>
        </p:nvSpPr>
        <p:spPr>
          <a:xfrm>
            <a:off x="344349" y="5004807"/>
            <a:ext cx="4102504" cy="384175"/>
          </a:xfrm>
          <a:prstGeom prst="rect">
            <a:avLst/>
          </a:prstGeom>
        </p:spPr>
        <p:txBody>
          <a:bodyPr vert="horz" lIns="0" tIns="45720" rIns="0" bIns="45720" rtlCol="0">
            <a:noAutofit/>
          </a:bodyPr>
          <a:lstStyle>
            <a:lvl1pPr>
              <a:buFontTx/>
              <a:buNone/>
              <a:defRPr lang="en-GB" sz="1600" b="0" dirty="0" smtClean="0">
                <a:solidFill>
                  <a:schemeClr val="tx1">
                    <a:lumMod val="50000"/>
                    <a:lumOff val="50000"/>
                  </a:schemeClr>
                </a:solidFill>
              </a:defRPr>
            </a:lvl1pPr>
          </a:lstStyle>
          <a:p>
            <a:pPr marL="0" lvl="0" indent="0">
              <a:buFontTx/>
              <a:buNone/>
            </a:pPr>
            <a:r>
              <a:rPr lang="en-GB" dirty="0"/>
              <a:t>Speaker Title</a:t>
            </a:r>
          </a:p>
        </p:txBody>
      </p:sp>
      <p:sp>
        <p:nvSpPr>
          <p:cNvPr id="33" name="Text Placeholder 40"/>
          <p:cNvSpPr>
            <a:spLocks noGrp="1"/>
          </p:cNvSpPr>
          <p:nvPr>
            <p:ph type="body" sz="quarter" idx="12" hasCustomPrompt="1"/>
          </p:nvPr>
        </p:nvSpPr>
        <p:spPr>
          <a:xfrm>
            <a:off x="344349" y="5314389"/>
            <a:ext cx="4102504" cy="384175"/>
          </a:xfrm>
          <a:prstGeom prst="rect">
            <a:avLst/>
          </a:prstGeom>
        </p:spPr>
        <p:txBody>
          <a:bodyPr vert="horz" lIns="0" tIns="45720" rIns="0" bIns="45720" rtlCol="0">
            <a:noAutofit/>
          </a:bodyPr>
          <a:lstStyle>
            <a:lvl1pPr>
              <a:buFontTx/>
              <a:buNone/>
              <a:defRPr lang="en-GB" sz="1600" b="0" dirty="0" smtClean="0">
                <a:solidFill>
                  <a:schemeClr val="tx1">
                    <a:lumMod val="50000"/>
                    <a:lumOff val="50000"/>
                  </a:schemeClr>
                </a:solidFill>
              </a:defRPr>
            </a:lvl1pPr>
          </a:lstStyle>
          <a:p>
            <a:pPr marL="0" lvl="0" indent="0">
              <a:buFontTx/>
              <a:buNone/>
            </a:pPr>
            <a:r>
              <a:rPr lang="en-GB" dirty="0"/>
              <a:t>Date</a:t>
            </a:r>
          </a:p>
        </p:txBody>
      </p:sp>
      <p:sp>
        <p:nvSpPr>
          <p:cNvPr id="34" name="Title 1"/>
          <p:cNvSpPr>
            <a:spLocks noGrp="1"/>
          </p:cNvSpPr>
          <p:nvPr>
            <p:ph type="ctrTitle"/>
          </p:nvPr>
        </p:nvSpPr>
        <p:spPr>
          <a:xfrm>
            <a:off x="344349" y="2392264"/>
            <a:ext cx="4112226" cy="1833899"/>
          </a:xfrm>
        </p:spPr>
        <p:txBody>
          <a:bodyPr anchor="b"/>
          <a:lstStyle>
            <a:lvl1pPr>
              <a:lnSpc>
                <a:spcPct val="100000"/>
              </a:lnSpc>
              <a:buFontTx/>
              <a:buNone/>
              <a:defRPr sz="3800">
                <a:solidFill>
                  <a:schemeClr val="tx1"/>
                </a:solidFill>
              </a:defRPr>
            </a:lvl1pPr>
          </a:lstStyle>
          <a:p>
            <a:r>
              <a:rPr lang="en-US" dirty="0"/>
              <a:t>Click to edit Master title style</a:t>
            </a:r>
          </a:p>
        </p:txBody>
      </p:sp>
      <p:sp>
        <p:nvSpPr>
          <p:cNvPr id="12" name="Picture Placeholder 25"/>
          <p:cNvSpPr>
            <a:spLocks noGrp="1"/>
          </p:cNvSpPr>
          <p:nvPr>
            <p:ph type="pic" sz="quarter" idx="10"/>
          </p:nvPr>
        </p:nvSpPr>
        <p:spPr>
          <a:xfrm>
            <a:off x="4579748" y="320300"/>
            <a:ext cx="4564252" cy="5972013"/>
          </a:xfrm>
          <a:prstGeom prst="rect">
            <a:avLst/>
          </a:prstGeom>
          <a:noFill/>
          <a:ln>
            <a:noFill/>
          </a:ln>
          <a:effectLst/>
        </p:spPr>
        <p:txBody>
          <a:bodyPr lIns="91424" tIns="45712" rIns="91424" bIns="45712" anchor="ctr" anchorCtr="0"/>
          <a:lstStyle>
            <a:lvl1pPr algn="ctr">
              <a:buFontTx/>
              <a:buNone/>
              <a:defRPr>
                <a:solidFill>
                  <a:schemeClr val="tx1">
                    <a:alpha val="50000"/>
                  </a:schemeClr>
                </a:solidFill>
                <a:latin typeface="+mj-lt"/>
              </a:defRPr>
            </a:lvl1pPr>
          </a:lstStyle>
          <a:p>
            <a:pPr lvl="0"/>
            <a:r>
              <a:rPr lang="en-US" noProof="0" dirty="0"/>
              <a:t>Drag picture to placeholder or click icon to add</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0152" y="320300"/>
            <a:ext cx="1866948" cy="704371"/>
          </a:xfrm>
          <a:prstGeom prst="rect">
            <a:avLst/>
          </a:prstGeom>
        </p:spPr>
      </p:pic>
    </p:spTree>
    <p:extLst>
      <p:ext uri="{BB962C8B-B14F-4D97-AF65-F5344CB8AC3E}">
        <p14:creationId xmlns:p14="http://schemas.microsoft.com/office/powerpoint/2010/main" val="24381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1">
    <p:spTree>
      <p:nvGrpSpPr>
        <p:cNvPr id="1" name=""/>
        <p:cNvGrpSpPr/>
        <p:nvPr/>
      </p:nvGrpSpPr>
      <p:grpSpPr>
        <a:xfrm>
          <a:off x="0" y="0"/>
          <a:ext cx="0" cy="0"/>
          <a:chOff x="0" y="0"/>
          <a:chExt cx="0" cy="0"/>
        </a:xfrm>
      </p:grpSpPr>
      <p:pic>
        <p:nvPicPr>
          <p:cNvPr id="14" name="Picture 1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765"/>
          <a:stretch/>
        </p:blipFill>
        <p:spPr bwMode="auto">
          <a:xfrm flipH="1">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0"/>
          <p:cNvSpPr/>
          <p:nvPr userDrawn="1"/>
        </p:nvSpPr>
        <p:spPr>
          <a:xfrm>
            <a:off x="814678" y="-1398"/>
            <a:ext cx="8329322" cy="6859399"/>
          </a:xfrm>
          <a:custGeom>
            <a:avLst/>
            <a:gdLst>
              <a:gd name="connsiteX0" fmla="*/ 0 w 8329322"/>
              <a:gd name="connsiteY0" fmla="*/ 0 h 6859399"/>
              <a:gd name="connsiteX1" fmla="*/ 8329322 w 8329322"/>
              <a:gd name="connsiteY1" fmla="*/ 0 h 6859399"/>
              <a:gd name="connsiteX2" fmla="*/ 8329322 w 8329322"/>
              <a:gd name="connsiteY2" fmla="*/ 6859399 h 6859399"/>
              <a:gd name="connsiteX3" fmla="*/ 3924604 w 8329322"/>
              <a:gd name="connsiteY3" fmla="*/ 6859399 h 6859399"/>
              <a:gd name="connsiteX4" fmla="*/ 3576418 w 8329322"/>
              <a:gd name="connsiteY4" fmla="*/ 6250275 h 6859399"/>
              <a:gd name="connsiteX5" fmla="*/ 448282 w 8329322"/>
              <a:gd name="connsiteY5" fmla="*/ 777848 h 685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9322" h="6859399">
                <a:moveTo>
                  <a:pt x="0" y="0"/>
                </a:moveTo>
                <a:lnTo>
                  <a:pt x="8329322" y="0"/>
                </a:lnTo>
                <a:lnTo>
                  <a:pt x="8329322" y="6859399"/>
                </a:lnTo>
                <a:lnTo>
                  <a:pt x="3924604" y="6859399"/>
                </a:lnTo>
                <a:lnTo>
                  <a:pt x="3576418" y="6250275"/>
                </a:lnTo>
                <a:lnTo>
                  <a:pt x="448282" y="777848"/>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marR="0" lvl="0" indent="0" defTabSz="914400"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srgbClr val="000000"/>
              </a:solidFill>
              <a:effectLst/>
              <a:uLnTx/>
              <a:uFillTx/>
            </a:endParaRPr>
          </a:p>
        </p:txBody>
      </p:sp>
      <p:sp>
        <p:nvSpPr>
          <p:cNvPr id="12" name="Freeform 11"/>
          <p:cNvSpPr/>
          <p:nvPr userDrawn="1"/>
        </p:nvSpPr>
        <p:spPr>
          <a:xfrm>
            <a:off x="0" y="-1399"/>
            <a:ext cx="4174468" cy="4354819"/>
          </a:xfrm>
          <a:custGeom>
            <a:avLst/>
            <a:gdLst>
              <a:gd name="connsiteX0" fmla="*/ 0 w 3131830"/>
              <a:gd name="connsiteY0" fmla="*/ 0 h 3267136"/>
              <a:gd name="connsiteX1" fmla="*/ 1327087 w 3131830"/>
              <a:gd name="connsiteY1" fmla="*/ 0 h 3267136"/>
              <a:gd name="connsiteX2" fmla="*/ 1461368 w 3131830"/>
              <a:gd name="connsiteY2" fmla="*/ 235409 h 3267136"/>
              <a:gd name="connsiteX3" fmla="*/ 3100215 w 3131830"/>
              <a:gd name="connsiteY3" fmla="*/ 3108489 h 3267136"/>
              <a:gd name="connsiteX4" fmla="*/ 3010496 w 3131830"/>
              <a:gd name="connsiteY4" fmla="*/ 3267136 h 3267136"/>
              <a:gd name="connsiteX5" fmla="*/ 431081 w 3131830"/>
              <a:gd name="connsiteY5" fmla="*/ 3267136 h 3267136"/>
              <a:gd name="connsiteX6" fmla="*/ 251643 w 3131830"/>
              <a:gd name="connsiteY6" fmla="*/ 3176481 h 3267136"/>
              <a:gd name="connsiteX7" fmla="*/ 914 w 3131830"/>
              <a:gd name="connsiteY7" fmla="*/ 2737226 h 3267136"/>
              <a:gd name="connsiteX8" fmla="*/ 0 w 3131830"/>
              <a:gd name="connsiteY8" fmla="*/ 2735625 h 32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1830" h="3267136">
                <a:moveTo>
                  <a:pt x="0" y="0"/>
                </a:moveTo>
                <a:lnTo>
                  <a:pt x="1327087" y="0"/>
                </a:lnTo>
                <a:lnTo>
                  <a:pt x="1461368" y="235409"/>
                </a:lnTo>
                <a:cubicBezTo>
                  <a:pt x="1927256" y="1052162"/>
                  <a:pt x="2469380" y="2002565"/>
                  <a:pt x="3100215" y="3108489"/>
                </a:cubicBezTo>
                <a:cubicBezTo>
                  <a:pt x="3167504" y="3199145"/>
                  <a:pt x="3122645" y="3267136"/>
                  <a:pt x="3010496" y="3267136"/>
                </a:cubicBezTo>
                <a:lnTo>
                  <a:pt x="431081" y="3267136"/>
                </a:lnTo>
                <a:cubicBezTo>
                  <a:pt x="363792" y="3267136"/>
                  <a:pt x="296503" y="3221808"/>
                  <a:pt x="251643" y="3176481"/>
                </a:cubicBezTo>
                <a:cubicBezTo>
                  <a:pt x="251643" y="3176481"/>
                  <a:pt x="251643" y="3176481"/>
                  <a:pt x="914" y="2737226"/>
                </a:cubicBezTo>
                <a:lnTo>
                  <a:pt x="0" y="2735625"/>
                </a:lnTo>
                <a:close/>
              </a:path>
            </a:pathLst>
          </a:custGeom>
          <a:gradFill>
            <a:gsLst>
              <a:gs pos="48000">
                <a:schemeClr val="accent3">
                  <a:lumMod val="75000"/>
                  <a:alpha val="85000"/>
                </a:schemeClr>
              </a:gs>
              <a:gs pos="1000">
                <a:schemeClr val="accent1">
                  <a:alpha val="85000"/>
                </a:schemeClr>
              </a:gs>
              <a:gs pos="100000">
                <a:srgbClr val="00A9E0">
                  <a:alpha val="86000"/>
                </a:srgbClr>
              </a:gs>
            </a:gsLst>
            <a:lin ang="16200000" scaled="0"/>
          </a:gradFill>
          <a:ln>
            <a:noFill/>
          </a:ln>
        </p:spPr>
        <p:txBody>
          <a:bodyPr vert="horz" wrap="square" lIns="91440" tIns="45720" rIns="91440" bIns="45720" numCol="1" anchor="t" anchorCtr="0" compatLnSpc="1">
            <a:prstTxWarp prst="textNoShape">
              <a:avLst/>
            </a:prstTxWarp>
            <a:noAutofit/>
          </a:bodyPr>
          <a:lstStyle/>
          <a:p>
            <a:pPr marR="0" lvl="0" indent="0" defTabSz="914378"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srgbClr val="000000"/>
              </a:solidFill>
              <a:effectLst/>
              <a:uLnTx/>
              <a:uFillTx/>
            </a:endParaRPr>
          </a:p>
        </p:txBody>
      </p:sp>
      <p:sp>
        <p:nvSpPr>
          <p:cNvPr id="15" name="TextBox 14">
            <a:hlinkClick r:id="rId3"/>
          </p:cNvPr>
          <p:cNvSpPr txBox="1"/>
          <p:nvPr userDrawn="1"/>
        </p:nvSpPr>
        <p:spPr>
          <a:xfrm>
            <a:off x="4723897" y="6503555"/>
            <a:ext cx="4249271" cy="215444"/>
          </a:xfrm>
          <a:prstGeom prst="rect">
            <a:avLst/>
          </a:prstGeom>
          <a:noFill/>
        </p:spPr>
        <p:txBody>
          <a:bodyPr wrap="square" rtlCol="0" anchor="ctr">
            <a:spAutoFit/>
          </a:bodyPr>
          <a:lstStyle/>
          <a:p>
            <a:pPr algn="ctr"/>
            <a:r>
              <a:rPr lang="en-US" sz="800" dirty="0" err="1">
                <a:solidFill>
                  <a:schemeClr val="tx1">
                    <a:lumMod val="65000"/>
                    <a:lumOff val="35000"/>
                  </a:schemeClr>
                </a:solidFill>
              </a:rPr>
              <a:t>viavisolutions.com</a:t>
            </a:r>
            <a:endParaRPr lang="en-US" sz="800" dirty="0">
              <a:solidFill>
                <a:schemeClr val="tx1">
                  <a:lumMod val="65000"/>
                  <a:lumOff val="35000"/>
                </a:schemeClr>
              </a:solidFill>
            </a:endParaRPr>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85576" y="2537054"/>
            <a:ext cx="2928559" cy="1104900"/>
          </a:xfrm>
          <a:prstGeom prst="rect">
            <a:avLst/>
          </a:prstGeom>
        </p:spPr>
      </p:pic>
    </p:spTree>
    <p:extLst>
      <p:ext uri="{BB962C8B-B14F-4D97-AF65-F5344CB8AC3E}">
        <p14:creationId xmlns:p14="http://schemas.microsoft.com/office/powerpoint/2010/main" val="1998968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losing 2">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0" name="Freeform 19"/>
          <p:cNvSpPr/>
          <p:nvPr userDrawn="1"/>
        </p:nvSpPr>
        <p:spPr>
          <a:xfrm>
            <a:off x="814678" y="-1398"/>
            <a:ext cx="8329322" cy="6859399"/>
          </a:xfrm>
          <a:custGeom>
            <a:avLst/>
            <a:gdLst>
              <a:gd name="connsiteX0" fmla="*/ 0 w 8329322"/>
              <a:gd name="connsiteY0" fmla="*/ 0 h 6859399"/>
              <a:gd name="connsiteX1" fmla="*/ 8329322 w 8329322"/>
              <a:gd name="connsiteY1" fmla="*/ 0 h 6859399"/>
              <a:gd name="connsiteX2" fmla="*/ 8329322 w 8329322"/>
              <a:gd name="connsiteY2" fmla="*/ 6859399 h 6859399"/>
              <a:gd name="connsiteX3" fmla="*/ 3924604 w 8329322"/>
              <a:gd name="connsiteY3" fmla="*/ 6859399 h 6859399"/>
              <a:gd name="connsiteX4" fmla="*/ 3576418 w 8329322"/>
              <a:gd name="connsiteY4" fmla="*/ 6250275 h 6859399"/>
              <a:gd name="connsiteX5" fmla="*/ 448282 w 8329322"/>
              <a:gd name="connsiteY5" fmla="*/ 777848 h 685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9322" h="6859399">
                <a:moveTo>
                  <a:pt x="0" y="0"/>
                </a:moveTo>
                <a:lnTo>
                  <a:pt x="8329322" y="0"/>
                </a:lnTo>
                <a:lnTo>
                  <a:pt x="8329322" y="6859399"/>
                </a:lnTo>
                <a:lnTo>
                  <a:pt x="3924604" y="6859399"/>
                </a:lnTo>
                <a:lnTo>
                  <a:pt x="3576418" y="6250275"/>
                </a:lnTo>
                <a:lnTo>
                  <a:pt x="448282" y="777848"/>
                </a:lnTo>
                <a:close/>
              </a:path>
            </a:pathLst>
          </a:custGeom>
          <a:gradFill>
            <a:gsLst>
              <a:gs pos="49000">
                <a:schemeClr val="accent3">
                  <a:lumMod val="75000"/>
                </a:schemeClr>
              </a:gs>
              <a:gs pos="0">
                <a:schemeClr val="bg2"/>
              </a:gs>
              <a:gs pos="100000">
                <a:srgbClr val="00A9E0"/>
              </a:gs>
            </a:gsLst>
            <a:lin ang="16200000" scaled="0"/>
          </a:gradFill>
          <a:ln>
            <a:noFill/>
          </a:ln>
        </p:spPr>
        <p:txBody>
          <a:bodyPr vert="horz" wrap="square" lIns="91440" tIns="45720" rIns="91440" bIns="45720" numCol="1" anchor="t" anchorCtr="0" compatLnSpc="1">
            <a:prstTxWarp prst="textNoShape">
              <a:avLst/>
            </a:prstTxWarp>
            <a:noAutofit/>
          </a:bodyPr>
          <a:lstStyle/>
          <a:p>
            <a:pPr marR="0" lvl="0" indent="0" defTabSz="914400"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srgbClr val="000000"/>
              </a:solidFill>
              <a:effectLst/>
              <a:uLnTx/>
              <a:uFillTx/>
            </a:endParaRPr>
          </a:p>
        </p:txBody>
      </p:sp>
      <p:sp>
        <p:nvSpPr>
          <p:cNvPr id="17" name="Freeform 16"/>
          <p:cNvSpPr/>
          <p:nvPr userDrawn="1"/>
        </p:nvSpPr>
        <p:spPr>
          <a:xfrm>
            <a:off x="0" y="-1399"/>
            <a:ext cx="4174468" cy="4354819"/>
          </a:xfrm>
          <a:custGeom>
            <a:avLst/>
            <a:gdLst>
              <a:gd name="connsiteX0" fmla="*/ 0 w 3131830"/>
              <a:gd name="connsiteY0" fmla="*/ 0 h 3267136"/>
              <a:gd name="connsiteX1" fmla="*/ 1327087 w 3131830"/>
              <a:gd name="connsiteY1" fmla="*/ 0 h 3267136"/>
              <a:gd name="connsiteX2" fmla="*/ 1461368 w 3131830"/>
              <a:gd name="connsiteY2" fmla="*/ 235409 h 3267136"/>
              <a:gd name="connsiteX3" fmla="*/ 3100215 w 3131830"/>
              <a:gd name="connsiteY3" fmla="*/ 3108489 h 3267136"/>
              <a:gd name="connsiteX4" fmla="*/ 3010496 w 3131830"/>
              <a:gd name="connsiteY4" fmla="*/ 3267136 h 3267136"/>
              <a:gd name="connsiteX5" fmla="*/ 431081 w 3131830"/>
              <a:gd name="connsiteY5" fmla="*/ 3267136 h 3267136"/>
              <a:gd name="connsiteX6" fmla="*/ 251643 w 3131830"/>
              <a:gd name="connsiteY6" fmla="*/ 3176481 h 3267136"/>
              <a:gd name="connsiteX7" fmla="*/ 914 w 3131830"/>
              <a:gd name="connsiteY7" fmla="*/ 2737226 h 3267136"/>
              <a:gd name="connsiteX8" fmla="*/ 0 w 3131830"/>
              <a:gd name="connsiteY8" fmla="*/ 2735625 h 32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1830" h="3267136">
                <a:moveTo>
                  <a:pt x="0" y="0"/>
                </a:moveTo>
                <a:lnTo>
                  <a:pt x="1327087" y="0"/>
                </a:lnTo>
                <a:lnTo>
                  <a:pt x="1461368" y="235409"/>
                </a:lnTo>
                <a:cubicBezTo>
                  <a:pt x="1927256" y="1052162"/>
                  <a:pt x="2469380" y="2002565"/>
                  <a:pt x="3100215" y="3108489"/>
                </a:cubicBezTo>
                <a:cubicBezTo>
                  <a:pt x="3167504" y="3199145"/>
                  <a:pt x="3122645" y="3267136"/>
                  <a:pt x="3010496" y="3267136"/>
                </a:cubicBezTo>
                <a:lnTo>
                  <a:pt x="431081" y="3267136"/>
                </a:lnTo>
                <a:cubicBezTo>
                  <a:pt x="363792" y="3267136"/>
                  <a:pt x="296503" y="3221808"/>
                  <a:pt x="251643" y="3176481"/>
                </a:cubicBezTo>
                <a:cubicBezTo>
                  <a:pt x="251643" y="3176481"/>
                  <a:pt x="251643" y="3176481"/>
                  <a:pt x="914" y="2737226"/>
                </a:cubicBezTo>
                <a:lnTo>
                  <a:pt x="0" y="2735625"/>
                </a:lnTo>
                <a:close/>
              </a:path>
            </a:pathLst>
          </a:custGeom>
          <a:solidFill>
            <a:schemeClr val="bg1">
              <a:alpha val="20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4" name="TextBox 23">
            <a:hlinkClick r:id="rId3"/>
          </p:cNvPr>
          <p:cNvSpPr txBox="1"/>
          <p:nvPr userDrawn="1"/>
        </p:nvSpPr>
        <p:spPr>
          <a:xfrm>
            <a:off x="4723897" y="6503555"/>
            <a:ext cx="4249271" cy="215444"/>
          </a:xfrm>
          <a:prstGeom prst="rect">
            <a:avLst/>
          </a:prstGeom>
          <a:noFill/>
        </p:spPr>
        <p:txBody>
          <a:bodyPr wrap="square" rtlCol="0" anchor="ctr">
            <a:spAutoFit/>
          </a:bodyPr>
          <a:lstStyle/>
          <a:p>
            <a:pPr algn="ctr"/>
            <a:r>
              <a:rPr lang="en-US" sz="800" dirty="0" err="1">
                <a:solidFill>
                  <a:schemeClr val="bg1"/>
                </a:solidFill>
              </a:rPr>
              <a:t>viavisolutions.com</a:t>
            </a:r>
            <a:endParaRPr lang="en-US" sz="800" dirty="0">
              <a:solidFill>
                <a:schemeClr val="bg1"/>
              </a:solidFill>
            </a:endParaRPr>
          </a:p>
        </p:txBody>
      </p:sp>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86401" y="2537053"/>
            <a:ext cx="2927733" cy="1104901"/>
          </a:xfrm>
          <a:prstGeom prst="rect">
            <a:avLst/>
          </a:prstGeom>
        </p:spPr>
      </p:pic>
    </p:spTree>
    <p:extLst>
      <p:ext uri="{BB962C8B-B14F-4D97-AF65-F5344CB8AC3E}">
        <p14:creationId xmlns:p14="http://schemas.microsoft.com/office/powerpoint/2010/main" val="979071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1" y="57150"/>
            <a:ext cx="8602663" cy="742950"/>
          </a:xfrm>
        </p:spPr>
        <p:txBody>
          <a:bodyPr/>
          <a:lstStyle/>
          <a:p>
            <a:r>
              <a:rPr lang="en-US"/>
              <a:t>Click to edit Master title style</a:t>
            </a:r>
          </a:p>
        </p:txBody>
      </p:sp>
      <p:sp>
        <p:nvSpPr>
          <p:cNvPr id="3" name="Text Placeholder 2"/>
          <p:cNvSpPr>
            <a:spLocks noGrp="1"/>
          </p:cNvSpPr>
          <p:nvPr>
            <p:ph type="body" sz="half" idx="1"/>
          </p:nvPr>
        </p:nvSpPr>
        <p:spPr>
          <a:xfrm>
            <a:off x="400051" y="1219200"/>
            <a:ext cx="4148138" cy="467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0589" y="1219200"/>
            <a:ext cx="4148137" cy="467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098164"/>
      </p:ext>
    </p:extLst>
  </p:cSld>
  <p:clrMapOvr>
    <a:masterClrMapping/>
  </p:clrMapOvr>
  <p:transition>
    <p:randomBa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1" y="1304926"/>
            <a:ext cx="8064500" cy="5019675"/>
          </a:xfrm>
        </p:spPr>
        <p:txBody>
          <a:bodyPr/>
          <a:lstStyle>
            <a:lvl1pPr>
              <a:spcBef>
                <a:spcPts val="188"/>
              </a:spcBef>
              <a:spcAft>
                <a:spcPts val="188"/>
              </a:spcAft>
              <a:defRPr sz="1650"/>
            </a:lvl1pPr>
            <a:lvl2pPr>
              <a:spcBef>
                <a:spcPts val="188"/>
              </a:spcBef>
              <a:spcAft>
                <a:spcPts val="188"/>
              </a:spcAft>
              <a:defRPr sz="1500"/>
            </a:lvl2pPr>
            <a:lvl3pPr>
              <a:spcBef>
                <a:spcPts val="188"/>
              </a:spcBef>
              <a:spcAft>
                <a:spcPts val="188"/>
              </a:spcAft>
              <a:defRPr sz="1350"/>
            </a:lvl3pPr>
            <a:lvl4pPr>
              <a:spcBef>
                <a:spcPts val="188"/>
              </a:spcBef>
              <a:spcAft>
                <a:spcPts val="188"/>
              </a:spcAft>
              <a:defRPr sz="1200"/>
            </a:lvl4pPr>
            <a:lvl5pPr>
              <a:spcBef>
                <a:spcPts val="188"/>
              </a:spcBef>
              <a:spcAft>
                <a:spcPts val="188"/>
              </a:spcAft>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351409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Standard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9751" y="1880829"/>
            <a:ext cx="3816226" cy="4443772"/>
          </a:xfrm>
        </p:spPr>
        <p:txBody>
          <a:bodyPr>
            <a:noAutofit/>
          </a:bodyPr>
          <a:lstStyle>
            <a:lvl1pPr>
              <a:spcBef>
                <a:spcPts val="141"/>
              </a:spcBef>
              <a:spcAft>
                <a:spcPts val="141"/>
              </a:spcAft>
              <a:defRPr sz="1125"/>
            </a:lvl1pPr>
            <a:lvl2pPr>
              <a:spcBef>
                <a:spcPts val="141"/>
              </a:spcBef>
              <a:spcAft>
                <a:spcPts val="141"/>
              </a:spcAft>
              <a:defRPr sz="1013"/>
            </a:lvl2pPr>
            <a:lvl3pPr>
              <a:spcBef>
                <a:spcPts val="141"/>
              </a:spcBef>
              <a:spcAft>
                <a:spcPts val="141"/>
              </a:spcAft>
              <a:defRPr sz="900"/>
            </a:lvl3pPr>
            <a:lvl4pPr>
              <a:spcBef>
                <a:spcPts val="141"/>
              </a:spcBef>
              <a:spcAft>
                <a:spcPts val="141"/>
              </a:spcAft>
              <a:defRPr sz="788"/>
            </a:lvl4pPr>
            <a:lvl5pPr>
              <a:spcBef>
                <a:spcPts val="141"/>
              </a:spcBef>
              <a:spcAft>
                <a:spcPts val="141"/>
              </a:spcAft>
              <a:defRPr sz="675"/>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4"/>
          </p:nvPr>
        </p:nvSpPr>
        <p:spPr>
          <a:xfrm>
            <a:off x="4791458" y="1880829"/>
            <a:ext cx="3812794" cy="4443772"/>
          </a:xfrm>
        </p:spPr>
        <p:txBody>
          <a:bodyPr>
            <a:noAutofit/>
          </a:bodyPr>
          <a:lstStyle>
            <a:lvl1pPr>
              <a:defRPr sz="1125"/>
            </a:lvl1pPr>
            <a:lvl2pPr>
              <a:defRPr sz="1013"/>
            </a:lvl2pPr>
            <a:lvl3pPr>
              <a:defRPr sz="900"/>
            </a:lvl3pPr>
            <a:lvl4pPr>
              <a:defRPr sz="788"/>
            </a:lvl4pPr>
            <a:lvl5pPr>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5"/>
          </p:nvPr>
        </p:nvSpPr>
        <p:spPr>
          <a:xfrm>
            <a:off x="539751" y="1304764"/>
            <a:ext cx="3812794" cy="521208"/>
          </a:xfrm>
        </p:spPr>
        <p:txBody>
          <a:bodyPr anchor="ctr"/>
          <a:lstStyle>
            <a:lvl1pPr algn="ctr">
              <a:lnSpc>
                <a:spcPct val="85000"/>
              </a:lnSpc>
              <a:spcBef>
                <a:spcPts val="0"/>
              </a:spcBef>
              <a:spcAft>
                <a:spcPts val="0"/>
              </a:spcAft>
              <a:buNone/>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 Placeholder 13"/>
          <p:cNvSpPr>
            <a:spLocks noGrp="1"/>
          </p:cNvSpPr>
          <p:nvPr>
            <p:ph type="body" sz="quarter" idx="16"/>
          </p:nvPr>
        </p:nvSpPr>
        <p:spPr>
          <a:xfrm>
            <a:off x="4791458" y="1304764"/>
            <a:ext cx="3812794" cy="521208"/>
          </a:xfrm>
        </p:spPr>
        <p:txBody>
          <a:bodyPr anchor="ctr"/>
          <a:lstStyle>
            <a:lvl1pPr algn="ctr">
              <a:lnSpc>
                <a:spcPct val="85000"/>
              </a:lnSpc>
              <a:spcBef>
                <a:spcPts val="0"/>
              </a:spcBef>
              <a:spcAft>
                <a:spcPts val="0"/>
              </a:spcAft>
              <a:buNone/>
              <a:defRPr/>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273221707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cSld name="1_Title Slide with Image">
    <p:spTree>
      <p:nvGrpSpPr>
        <p:cNvPr id="1" name=""/>
        <p:cNvGrpSpPr/>
        <p:nvPr/>
      </p:nvGrpSpPr>
      <p:grpSpPr>
        <a:xfrm>
          <a:off x="0" y="0"/>
          <a:ext cx="0" cy="0"/>
          <a:chOff x="0" y="0"/>
          <a:chExt cx="0" cy="0"/>
        </a:xfrm>
      </p:grpSpPr>
      <p:pic>
        <p:nvPicPr>
          <p:cNvPr id="1026" name="Picture 2" descr="C:\Users\pittsj\Desktop\ppt template\cables.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23842"/>
          <a:stretch/>
        </p:blipFill>
        <p:spPr bwMode="auto">
          <a:xfrm>
            <a:off x="1483870" y="0"/>
            <a:ext cx="7660130" cy="670543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userDrawn="1"/>
        </p:nvGrpSpPr>
        <p:grpSpPr>
          <a:xfrm>
            <a:off x="0" y="0"/>
            <a:ext cx="9144000" cy="6858000"/>
            <a:chOff x="0" y="0"/>
            <a:chExt cx="9144000" cy="6858000"/>
          </a:xfrm>
        </p:grpSpPr>
        <p:pic>
          <p:nvPicPr>
            <p:cNvPr id="6" name="Picture 5" descr="Viavi_ImageCover_Mask.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4" name="Picture 3" descr="Viavi_ImageCover_Shape.png"/>
            <p:cNvPicPr>
              <a:picLocks noChangeAspect="1"/>
            </p:cNvPicPr>
            <p:nvPr userDrawn="1"/>
          </p:nvPicPr>
          <p:blipFill>
            <a:blip r:embed="rId4">
              <a:alphaModFix amt="23000"/>
              <a:extLst>
                <a:ext uri="{28A0092B-C50C-407E-A947-70E740481C1C}">
                  <a14:useLocalDpi xmlns:a14="http://schemas.microsoft.com/office/drawing/2010/main"/>
                </a:ext>
              </a:extLst>
            </a:blip>
            <a:stretch>
              <a:fillRect/>
            </a:stretch>
          </p:blipFill>
          <p:spPr>
            <a:xfrm>
              <a:off x="4808177" y="0"/>
              <a:ext cx="4102331" cy="4314305"/>
            </a:xfrm>
            <a:prstGeom prst="rect">
              <a:avLst/>
            </a:prstGeom>
          </p:spPr>
        </p:pic>
        <p:pic>
          <p:nvPicPr>
            <p:cNvPr id="8" name="Picture 7" descr="Viavi_c.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10891" y="319731"/>
              <a:ext cx="1659589" cy="544745"/>
            </a:xfrm>
            <a:prstGeom prst="rect">
              <a:avLst/>
            </a:prstGeom>
          </p:spPr>
        </p:pic>
      </p:grpSp>
      <p:sp>
        <p:nvSpPr>
          <p:cNvPr id="2" name="Title 1"/>
          <p:cNvSpPr>
            <a:spLocks noGrp="1"/>
          </p:cNvSpPr>
          <p:nvPr>
            <p:ph type="ctrTitle"/>
          </p:nvPr>
        </p:nvSpPr>
        <p:spPr>
          <a:xfrm>
            <a:off x="441057" y="3135889"/>
            <a:ext cx="3350601" cy="1833899"/>
          </a:xfrm>
        </p:spPr>
        <p:txBody>
          <a:bodyPr/>
          <a:lstStyle>
            <a:lvl1pPr>
              <a:lnSpc>
                <a:spcPct val="100000"/>
              </a:lnSpc>
              <a:defRPr sz="380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441057" y="5005465"/>
            <a:ext cx="3350601" cy="635032"/>
          </a:xfrm>
        </p:spPr>
        <p:txBody>
          <a:bodyPr/>
          <a:lstStyle>
            <a:lvl1pPr marL="0" indent="0" algn="l">
              <a:buNone/>
              <a:defRPr sz="1600" b="1">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37825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gue 1">
    <p:bg>
      <p:bgPr>
        <a:solidFill>
          <a:schemeClr val="bg1"/>
        </a:solidFill>
        <a:effectLst/>
      </p:bgPr>
    </p:bg>
    <p:spTree>
      <p:nvGrpSpPr>
        <p:cNvPr id="1" name=""/>
        <p:cNvGrpSpPr/>
        <p:nvPr/>
      </p:nvGrpSpPr>
      <p:grpSpPr>
        <a:xfrm>
          <a:off x="0" y="0"/>
          <a:ext cx="0" cy="0"/>
          <a:chOff x="0" y="0"/>
          <a:chExt cx="0" cy="0"/>
        </a:xfrm>
      </p:grpSpPr>
      <p:pic>
        <p:nvPicPr>
          <p:cNvPr id="16" name="Picture 15"/>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5072"/>
          <a:stretch/>
        </p:blipFill>
        <p:spPr bwMode="auto">
          <a:xfrm>
            <a:off x="0" y="-1"/>
            <a:ext cx="9144000" cy="6869185"/>
          </a:xfrm>
          <a:prstGeom prst="rect">
            <a:avLst/>
          </a:prstGeom>
          <a:noFill/>
          <a:extLst>
            <a:ext uri="{909E8E84-426E-40DD-AFC4-6F175D3DCCD1}">
              <a14:hiddenFill xmlns:a14="http://schemas.microsoft.com/office/drawing/2010/main">
                <a:solidFill>
                  <a:srgbClr val="FFFFFF"/>
                </a:solidFill>
              </a14:hiddenFill>
            </a:ext>
          </a:extLst>
        </p:spPr>
      </p:pic>
      <p:sp>
        <p:nvSpPr>
          <p:cNvPr id="31" name="Freeform 30"/>
          <p:cNvSpPr/>
          <p:nvPr userDrawn="1"/>
        </p:nvSpPr>
        <p:spPr>
          <a:xfrm>
            <a:off x="0" y="1138"/>
            <a:ext cx="7129106" cy="6856863"/>
          </a:xfrm>
          <a:custGeom>
            <a:avLst/>
            <a:gdLst>
              <a:gd name="connsiteX0" fmla="*/ 0 w 7129106"/>
              <a:gd name="connsiteY0" fmla="*/ 0 h 6856863"/>
              <a:gd name="connsiteX1" fmla="*/ 3209604 w 7129106"/>
              <a:gd name="connsiteY1" fmla="*/ 0 h 6856863"/>
              <a:gd name="connsiteX2" fmla="*/ 3558287 w 7129106"/>
              <a:gd name="connsiteY2" fmla="*/ 609993 h 6856863"/>
              <a:gd name="connsiteX3" fmla="*/ 6690886 w 7129106"/>
              <a:gd name="connsiteY3" fmla="*/ 6090228 h 6856863"/>
              <a:gd name="connsiteX4" fmla="*/ 7129106 w 7129106"/>
              <a:gd name="connsiteY4" fmla="*/ 6856863 h 6856863"/>
              <a:gd name="connsiteX5" fmla="*/ 0 w 7129106"/>
              <a:gd name="connsiteY5" fmla="*/ 6856863 h 685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9106" h="6856863">
                <a:moveTo>
                  <a:pt x="0" y="0"/>
                </a:moveTo>
                <a:lnTo>
                  <a:pt x="3209604" y="0"/>
                </a:lnTo>
                <a:lnTo>
                  <a:pt x="3558287" y="609993"/>
                </a:lnTo>
                <a:cubicBezTo>
                  <a:pt x="4455658" y="2179873"/>
                  <a:pt x="5492618" y="3993955"/>
                  <a:pt x="6690886" y="6090228"/>
                </a:cubicBezTo>
                <a:lnTo>
                  <a:pt x="7129106" y="6856863"/>
                </a:lnTo>
                <a:lnTo>
                  <a:pt x="0" y="6856863"/>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457200" bIns="45720" numCol="1" spcCol="0" rtlCol="0" fromWordArt="0" anchor="ctr" anchorCtr="0" forceAA="0" compatLnSpc="1">
            <a:prstTxWarp prst="textNoShape">
              <a:avLst/>
            </a:prstTxWarp>
            <a:noAutofit/>
          </a:bodyPr>
          <a:lstStyle/>
          <a:p>
            <a:pPr algn="ctr"/>
            <a:endParaRPr lang="en-US" sz="2400" dirty="0"/>
          </a:p>
        </p:txBody>
      </p:sp>
      <p:sp>
        <p:nvSpPr>
          <p:cNvPr id="19" name="Freeform 18"/>
          <p:cNvSpPr/>
          <p:nvPr userDrawn="1"/>
        </p:nvSpPr>
        <p:spPr>
          <a:xfrm>
            <a:off x="2329501" y="1138"/>
            <a:ext cx="6451269" cy="4361032"/>
          </a:xfrm>
          <a:custGeom>
            <a:avLst/>
            <a:gdLst>
              <a:gd name="connsiteX0" fmla="*/ 0 w 4833070"/>
              <a:gd name="connsiteY0" fmla="*/ 0 h 3267136"/>
              <a:gd name="connsiteX1" fmla="*/ 3038614 w 4833070"/>
              <a:gd name="connsiteY1" fmla="*/ 0 h 3267136"/>
              <a:gd name="connsiteX2" fmla="*/ 3060482 w 4833070"/>
              <a:gd name="connsiteY2" fmla="*/ 38256 h 3267136"/>
              <a:gd name="connsiteX3" fmla="*/ 4822384 w 4833070"/>
              <a:gd name="connsiteY3" fmla="*/ 3120565 h 3267136"/>
              <a:gd name="connsiteX4" fmla="*/ 4730117 w 4833070"/>
              <a:gd name="connsiteY4" fmla="*/ 3267136 h 3267136"/>
              <a:gd name="connsiteX5" fmla="*/ 1948944 w 4833070"/>
              <a:gd name="connsiteY5" fmla="*/ 3267136 h 3267136"/>
              <a:gd name="connsiteX6" fmla="*/ 1803954 w 4833070"/>
              <a:gd name="connsiteY6" fmla="*/ 3147215 h 32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070" h="3267136">
                <a:moveTo>
                  <a:pt x="0" y="0"/>
                </a:moveTo>
                <a:lnTo>
                  <a:pt x="3038614" y="0"/>
                </a:lnTo>
                <a:lnTo>
                  <a:pt x="3060482" y="38256"/>
                </a:lnTo>
                <a:cubicBezTo>
                  <a:pt x="4822384" y="3120565"/>
                  <a:pt x="4822384" y="3120565"/>
                  <a:pt x="4822384" y="3120565"/>
                </a:cubicBezTo>
                <a:cubicBezTo>
                  <a:pt x="4861926" y="3213838"/>
                  <a:pt x="4782841" y="3267136"/>
                  <a:pt x="4730117" y="3267136"/>
                </a:cubicBezTo>
                <a:cubicBezTo>
                  <a:pt x="1948944" y="3267136"/>
                  <a:pt x="1948944" y="3267136"/>
                  <a:pt x="1948944" y="3267136"/>
                </a:cubicBezTo>
                <a:cubicBezTo>
                  <a:pt x="1896220" y="3267136"/>
                  <a:pt x="1856677" y="3240487"/>
                  <a:pt x="1803954" y="3147215"/>
                </a:cubicBezTo>
                <a:close/>
              </a:path>
            </a:pathLst>
          </a:custGeom>
          <a:gradFill>
            <a:gsLst>
              <a:gs pos="48000">
                <a:schemeClr val="accent3">
                  <a:lumMod val="75000"/>
                  <a:alpha val="85000"/>
                </a:schemeClr>
              </a:gs>
              <a:gs pos="0">
                <a:schemeClr val="accent1">
                  <a:alpha val="85000"/>
                </a:schemeClr>
              </a:gs>
              <a:gs pos="100000">
                <a:srgbClr val="00A9E0">
                  <a:alpha val="86000"/>
                </a:srgbClr>
              </a:gs>
            </a:gsLst>
            <a:lin ang="16200000" scaled="0"/>
          </a:gradFill>
          <a:ln>
            <a:noFill/>
          </a:ln>
        </p:spPr>
        <p:txBody>
          <a:bodyPr vert="horz" wrap="square" lIns="91440" tIns="45720" rIns="91440" bIns="45720" numCol="1" anchor="t" anchorCtr="0" compatLnSpc="1">
            <a:prstTxWarp prst="textNoShape">
              <a:avLst/>
            </a:prstTxWarp>
            <a:noAutofit/>
          </a:bodyPr>
          <a:lstStyle/>
          <a:p>
            <a:pPr marR="0" lvl="0" indent="0" defTabSz="914400"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srgbClr val="000000"/>
              </a:solidFill>
              <a:effectLst/>
              <a:uLnTx/>
              <a:uFillTx/>
            </a:endParaRPr>
          </a:p>
        </p:txBody>
      </p:sp>
      <p:sp>
        <p:nvSpPr>
          <p:cNvPr id="6" name="Title 1"/>
          <p:cNvSpPr>
            <a:spLocks noGrp="1"/>
          </p:cNvSpPr>
          <p:nvPr userDrawn="1">
            <p:ph type="title"/>
          </p:nvPr>
        </p:nvSpPr>
        <p:spPr>
          <a:xfrm>
            <a:off x="347472" y="2370400"/>
            <a:ext cx="3195828" cy="1234440"/>
          </a:xfrm>
        </p:spPr>
        <p:txBody>
          <a:bodyPr/>
          <a:lstStyle>
            <a:lvl1pPr>
              <a:defRPr sz="3200">
                <a:solidFill>
                  <a:schemeClr val="tx1"/>
                </a:solidFill>
              </a:defRPr>
            </a:lvl1pPr>
          </a:lstStyle>
          <a:p>
            <a:r>
              <a:rPr lang="en-US" dirty="0"/>
              <a:t>Click to edit Master title style</a:t>
            </a:r>
          </a:p>
        </p:txBody>
      </p:sp>
      <p:grpSp>
        <p:nvGrpSpPr>
          <p:cNvPr id="32" name="Group 31"/>
          <p:cNvGrpSpPr/>
          <p:nvPr userDrawn="1"/>
        </p:nvGrpSpPr>
        <p:grpSpPr>
          <a:xfrm>
            <a:off x="-7364" y="6377813"/>
            <a:ext cx="9151365" cy="497120"/>
            <a:chOff x="-7364" y="4770660"/>
            <a:chExt cx="6961385" cy="378156"/>
          </a:xfrm>
        </p:grpSpPr>
        <p:sp>
          <p:nvSpPr>
            <p:cNvPr id="33" name="Rectangle 32"/>
            <p:cNvSpPr/>
            <p:nvPr/>
          </p:nvSpPr>
          <p:spPr>
            <a:xfrm>
              <a:off x="-3681" y="4770660"/>
              <a:ext cx="6957702" cy="37284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Freeform 33"/>
            <p:cNvSpPr/>
            <p:nvPr/>
          </p:nvSpPr>
          <p:spPr>
            <a:xfrm>
              <a:off x="-7364" y="4770660"/>
              <a:ext cx="1604614" cy="378156"/>
            </a:xfrm>
            <a:custGeom>
              <a:avLst/>
              <a:gdLst>
                <a:gd name="connsiteX0" fmla="*/ 0 w 1636512"/>
                <a:gd name="connsiteY0" fmla="*/ 0 h 467328"/>
                <a:gd name="connsiteX1" fmla="*/ 1371504 w 1636512"/>
                <a:gd name="connsiteY1" fmla="*/ 0 h 467328"/>
                <a:gd name="connsiteX2" fmla="*/ 1636512 w 1636512"/>
                <a:gd name="connsiteY2" fmla="*/ 467328 h 467328"/>
                <a:gd name="connsiteX3" fmla="*/ 0 w 1636512"/>
                <a:gd name="connsiteY3" fmla="*/ 467328 h 467328"/>
                <a:gd name="connsiteX0" fmla="*/ 0 w 1604614"/>
                <a:gd name="connsiteY0" fmla="*/ 0 h 473991"/>
                <a:gd name="connsiteX1" fmla="*/ 1371504 w 1604614"/>
                <a:gd name="connsiteY1" fmla="*/ 0 h 473991"/>
                <a:gd name="connsiteX2" fmla="*/ 1604614 w 1604614"/>
                <a:gd name="connsiteY2" fmla="*/ 473991 h 473991"/>
                <a:gd name="connsiteX3" fmla="*/ 0 w 1604614"/>
                <a:gd name="connsiteY3" fmla="*/ 467328 h 473991"/>
                <a:gd name="connsiteX4" fmla="*/ 0 w 1604614"/>
                <a:gd name="connsiteY4" fmla="*/ 0 h 473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614" h="473991">
                  <a:moveTo>
                    <a:pt x="0" y="0"/>
                  </a:moveTo>
                  <a:lnTo>
                    <a:pt x="1371504" y="0"/>
                  </a:lnTo>
                  <a:lnTo>
                    <a:pt x="1604614" y="473991"/>
                  </a:lnTo>
                  <a:lnTo>
                    <a:pt x="0" y="467328"/>
                  </a:lnTo>
                  <a:lnTo>
                    <a:pt x="0" y="0"/>
                  </a:lnTo>
                  <a:close/>
                </a:path>
              </a:pathLst>
            </a:cu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35" name="Picture 3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775" y="4819047"/>
              <a:ext cx="841248" cy="276065"/>
            </a:xfrm>
            <a:prstGeom prst="rect">
              <a:avLst/>
            </a:prstGeom>
          </p:spPr>
        </p:pic>
        <p:sp>
          <p:nvSpPr>
            <p:cNvPr id="36" name="Freeform 35"/>
            <p:cNvSpPr/>
            <p:nvPr userDrawn="1"/>
          </p:nvSpPr>
          <p:spPr>
            <a:xfrm>
              <a:off x="1287284" y="4770660"/>
              <a:ext cx="372472" cy="251790"/>
            </a:xfrm>
            <a:custGeom>
              <a:avLst/>
              <a:gdLst>
                <a:gd name="connsiteX0" fmla="*/ 0 w 4833070"/>
                <a:gd name="connsiteY0" fmla="*/ 0 h 3267136"/>
                <a:gd name="connsiteX1" fmla="*/ 3038614 w 4833070"/>
                <a:gd name="connsiteY1" fmla="*/ 0 h 3267136"/>
                <a:gd name="connsiteX2" fmla="*/ 3060482 w 4833070"/>
                <a:gd name="connsiteY2" fmla="*/ 38256 h 3267136"/>
                <a:gd name="connsiteX3" fmla="*/ 4822384 w 4833070"/>
                <a:gd name="connsiteY3" fmla="*/ 3120565 h 3267136"/>
                <a:gd name="connsiteX4" fmla="*/ 4730117 w 4833070"/>
                <a:gd name="connsiteY4" fmla="*/ 3267136 h 3267136"/>
                <a:gd name="connsiteX5" fmla="*/ 1948944 w 4833070"/>
                <a:gd name="connsiteY5" fmla="*/ 3267136 h 3267136"/>
                <a:gd name="connsiteX6" fmla="*/ 1803954 w 4833070"/>
                <a:gd name="connsiteY6" fmla="*/ 3147215 h 32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070" h="3267136">
                  <a:moveTo>
                    <a:pt x="0" y="0"/>
                  </a:moveTo>
                  <a:lnTo>
                    <a:pt x="3038614" y="0"/>
                  </a:lnTo>
                  <a:lnTo>
                    <a:pt x="3060482" y="38256"/>
                  </a:lnTo>
                  <a:cubicBezTo>
                    <a:pt x="4822384" y="3120565"/>
                    <a:pt x="4822384" y="3120565"/>
                    <a:pt x="4822384" y="3120565"/>
                  </a:cubicBezTo>
                  <a:cubicBezTo>
                    <a:pt x="4861926" y="3213838"/>
                    <a:pt x="4782841" y="3267136"/>
                    <a:pt x="4730117" y="3267136"/>
                  </a:cubicBezTo>
                  <a:cubicBezTo>
                    <a:pt x="1948944" y="3267136"/>
                    <a:pt x="1948944" y="3267136"/>
                    <a:pt x="1948944" y="3267136"/>
                  </a:cubicBezTo>
                  <a:cubicBezTo>
                    <a:pt x="1896220" y="3267136"/>
                    <a:pt x="1856677" y="3240487"/>
                    <a:pt x="1803954" y="3147215"/>
                  </a:cubicBezTo>
                  <a:close/>
                </a:path>
              </a:pathLst>
            </a:custGeom>
            <a:solidFill>
              <a:schemeClr val="bg1">
                <a:lumMod val="65000"/>
                <a:alpha val="14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37" name="TextBox 36"/>
          <p:cNvSpPr txBox="1"/>
          <p:nvPr userDrawn="1"/>
        </p:nvSpPr>
        <p:spPr>
          <a:xfrm>
            <a:off x="8285231" y="6472776"/>
            <a:ext cx="515877" cy="277000"/>
          </a:xfrm>
          <a:prstGeom prst="rect">
            <a:avLst/>
          </a:prstGeom>
        </p:spPr>
        <p:txBody>
          <a:bodyPr vert="horz" lIns="91440" tIns="45720" rIns="0" bIns="45720" rtlCol="0" anchor="ctr"/>
          <a:lstStyle>
            <a:defPPr>
              <a:defRPr lang="en-US"/>
            </a:defPPr>
            <a:lvl1pPr algn="r">
              <a:defRPr sz="1200">
                <a:solidFill>
                  <a:srgbClr val="3D0064"/>
                </a:solidFill>
              </a:defRPr>
            </a:lvl1pPr>
          </a:lstStyle>
          <a:p>
            <a:pPr lvl="0"/>
            <a:fld id="{510F167E-D98C-DA4B-8A87-8A99C0A00B88}" type="slidenum">
              <a:rPr lang="en-US" sz="800" smtClean="0">
                <a:solidFill>
                  <a:schemeClr val="tx1">
                    <a:lumMod val="65000"/>
                    <a:lumOff val="35000"/>
                  </a:schemeClr>
                </a:solidFill>
              </a:rPr>
              <a:pPr lvl="0"/>
              <a:t>‹#›</a:t>
            </a:fld>
            <a:endParaRPr lang="en-US" sz="800" dirty="0">
              <a:solidFill>
                <a:schemeClr val="tx1">
                  <a:lumMod val="65000"/>
                  <a:lumOff val="35000"/>
                </a:schemeClr>
              </a:solidFill>
            </a:endParaRPr>
          </a:p>
        </p:txBody>
      </p:sp>
      <p:sp>
        <p:nvSpPr>
          <p:cNvPr id="38" name="Footer Placeholder 2"/>
          <p:cNvSpPr txBox="1">
            <a:spLocks/>
          </p:cNvSpPr>
          <p:nvPr userDrawn="1"/>
        </p:nvSpPr>
        <p:spPr>
          <a:xfrm>
            <a:off x="5575949" y="6428187"/>
            <a:ext cx="2995697" cy="366183"/>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dirty="0">
                <a:solidFill>
                  <a:schemeClr val="tx1">
                    <a:lumMod val="65000"/>
                    <a:lumOff val="35000"/>
                  </a:schemeClr>
                </a:solidFill>
              </a:rPr>
              <a:t>© 2019 VIAVI Solutions Inc.</a:t>
            </a:r>
          </a:p>
        </p:txBody>
      </p:sp>
      <p:sp>
        <p:nvSpPr>
          <p:cNvPr id="39" name="TextBox 38">
            <a:hlinkClick r:id="rId4"/>
          </p:cNvPr>
          <p:cNvSpPr txBox="1"/>
          <p:nvPr userDrawn="1"/>
        </p:nvSpPr>
        <p:spPr>
          <a:xfrm>
            <a:off x="2443684" y="6503555"/>
            <a:ext cx="4249271" cy="215444"/>
          </a:xfrm>
          <a:prstGeom prst="rect">
            <a:avLst/>
          </a:prstGeom>
          <a:noFill/>
        </p:spPr>
        <p:txBody>
          <a:bodyPr wrap="square" rtlCol="0" anchor="ctr">
            <a:spAutoFit/>
          </a:bodyPr>
          <a:lstStyle/>
          <a:p>
            <a:pPr algn="ctr"/>
            <a:r>
              <a:rPr lang="en-US" sz="800" dirty="0" err="1">
                <a:solidFill>
                  <a:schemeClr val="tx1">
                    <a:lumMod val="65000"/>
                    <a:lumOff val="35000"/>
                  </a:schemeClr>
                </a:solidFill>
              </a:rPr>
              <a:t>viavisolutions.com</a:t>
            </a:r>
            <a:endParaRPr lang="en-US" sz="800" dirty="0">
              <a:solidFill>
                <a:schemeClr val="tx1">
                  <a:lumMod val="65000"/>
                  <a:lumOff val="35000"/>
                </a:schemeClr>
              </a:solidFill>
            </a:endParaRPr>
          </a:p>
        </p:txBody>
      </p:sp>
    </p:spTree>
    <p:extLst>
      <p:ext uri="{BB962C8B-B14F-4D97-AF65-F5344CB8AC3E}">
        <p14:creationId xmlns:p14="http://schemas.microsoft.com/office/powerpoint/2010/main" val="1605771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gue 2">
    <p:bg>
      <p:bgPr>
        <a:solidFill>
          <a:schemeClr val="bg1"/>
        </a:solidFill>
        <a:effectLst/>
      </p:bgPr>
    </p:bg>
    <p:spTree>
      <p:nvGrpSpPr>
        <p:cNvPr id="1" name=""/>
        <p:cNvGrpSpPr/>
        <p:nvPr/>
      </p:nvGrpSpPr>
      <p:grpSpPr>
        <a:xfrm>
          <a:off x="0" y="0"/>
          <a:ext cx="0" cy="0"/>
          <a:chOff x="0" y="0"/>
          <a:chExt cx="0" cy="0"/>
        </a:xfrm>
      </p:grpSpPr>
      <p:pic>
        <p:nvPicPr>
          <p:cNvPr id="38" name="Picture 3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90274" y="1"/>
            <a:ext cx="6753726" cy="6857244"/>
          </a:xfrm>
          <a:prstGeom prst="rect">
            <a:avLst/>
          </a:prstGeom>
        </p:spPr>
      </p:pic>
      <p:sp>
        <p:nvSpPr>
          <p:cNvPr id="21" name="Freeform 20"/>
          <p:cNvSpPr/>
          <p:nvPr userDrawn="1"/>
        </p:nvSpPr>
        <p:spPr>
          <a:xfrm>
            <a:off x="0" y="1138"/>
            <a:ext cx="7129106" cy="6856863"/>
          </a:xfrm>
          <a:custGeom>
            <a:avLst/>
            <a:gdLst>
              <a:gd name="connsiteX0" fmla="*/ 0 w 7129106"/>
              <a:gd name="connsiteY0" fmla="*/ 0 h 6856863"/>
              <a:gd name="connsiteX1" fmla="*/ 3209604 w 7129106"/>
              <a:gd name="connsiteY1" fmla="*/ 0 h 6856863"/>
              <a:gd name="connsiteX2" fmla="*/ 3558287 w 7129106"/>
              <a:gd name="connsiteY2" fmla="*/ 609993 h 6856863"/>
              <a:gd name="connsiteX3" fmla="*/ 6690886 w 7129106"/>
              <a:gd name="connsiteY3" fmla="*/ 6090228 h 6856863"/>
              <a:gd name="connsiteX4" fmla="*/ 7129106 w 7129106"/>
              <a:gd name="connsiteY4" fmla="*/ 6856863 h 6856863"/>
              <a:gd name="connsiteX5" fmla="*/ 0 w 7129106"/>
              <a:gd name="connsiteY5" fmla="*/ 6856863 h 685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9106" h="6856863">
                <a:moveTo>
                  <a:pt x="0" y="0"/>
                </a:moveTo>
                <a:lnTo>
                  <a:pt x="3209604" y="0"/>
                </a:lnTo>
                <a:lnTo>
                  <a:pt x="3558287" y="609993"/>
                </a:lnTo>
                <a:cubicBezTo>
                  <a:pt x="4455658" y="2179873"/>
                  <a:pt x="5492618" y="3993955"/>
                  <a:pt x="6690886" y="6090228"/>
                </a:cubicBezTo>
                <a:lnTo>
                  <a:pt x="7129106" y="6856863"/>
                </a:lnTo>
                <a:lnTo>
                  <a:pt x="0" y="6856863"/>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457200" bIns="45720" numCol="1" spcCol="0" rtlCol="0" fromWordArt="0" anchor="ctr" anchorCtr="0" forceAA="0" compatLnSpc="1">
            <a:prstTxWarp prst="textNoShape">
              <a:avLst/>
            </a:prstTxWarp>
            <a:noAutofit/>
          </a:bodyPr>
          <a:lstStyle/>
          <a:p>
            <a:pPr algn="ctr"/>
            <a:endParaRPr lang="en-US" sz="2400" dirty="0"/>
          </a:p>
        </p:txBody>
      </p:sp>
      <p:sp>
        <p:nvSpPr>
          <p:cNvPr id="22" name="Freeform 21"/>
          <p:cNvSpPr/>
          <p:nvPr userDrawn="1"/>
        </p:nvSpPr>
        <p:spPr>
          <a:xfrm>
            <a:off x="2329501" y="1138"/>
            <a:ext cx="6451269" cy="4361032"/>
          </a:xfrm>
          <a:custGeom>
            <a:avLst/>
            <a:gdLst>
              <a:gd name="connsiteX0" fmla="*/ 0 w 4833070"/>
              <a:gd name="connsiteY0" fmla="*/ 0 h 3267136"/>
              <a:gd name="connsiteX1" fmla="*/ 3038614 w 4833070"/>
              <a:gd name="connsiteY1" fmla="*/ 0 h 3267136"/>
              <a:gd name="connsiteX2" fmla="*/ 3060482 w 4833070"/>
              <a:gd name="connsiteY2" fmla="*/ 38256 h 3267136"/>
              <a:gd name="connsiteX3" fmla="*/ 4822384 w 4833070"/>
              <a:gd name="connsiteY3" fmla="*/ 3120565 h 3267136"/>
              <a:gd name="connsiteX4" fmla="*/ 4730117 w 4833070"/>
              <a:gd name="connsiteY4" fmla="*/ 3267136 h 3267136"/>
              <a:gd name="connsiteX5" fmla="*/ 1948944 w 4833070"/>
              <a:gd name="connsiteY5" fmla="*/ 3267136 h 3267136"/>
              <a:gd name="connsiteX6" fmla="*/ 1803954 w 4833070"/>
              <a:gd name="connsiteY6" fmla="*/ 3147215 h 32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070" h="3267136">
                <a:moveTo>
                  <a:pt x="0" y="0"/>
                </a:moveTo>
                <a:lnTo>
                  <a:pt x="3038614" y="0"/>
                </a:lnTo>
                <a:lnTo>
                  <a:pt x="3060482" y="38256"/>
                </a:lnTo>
                <a:cubicBezTo>
                  <a:pt x="4822384" y="3120565"/>
                  <a:pt x="4822384" y="3120565"/>
                  <a:pt x="4822384" y="3120565"/>
                </a:cubicBezTo>
                <a:cubicBezTo>
                  <a:pt x="4861926" y="3213838"/>
                  <a:pt x="4782841" y="3267136"/>
                  <a:pt x="4730117" y="3267136"/>
                </a:cubicBezTo>
                <a:cubicBezTo>
                  <a:pt x="1948944" y="3267136"/>
                  <a:pt x="1948944" y="3267136"/>
                  <a:pt x="1948944" y="3267136"/>
                </a:cubicBezTo>
                <a:cubicBezTo>
                  <a:pt x="1896220" y="3267136"/>
                  <a:pt x="1856677" y="3240487"/>
                  <a:pt x="1803954" y="3147215"/>
                </a:cubicBezTo>
                <a:close/>
              </a:path>
            </a:pathLst>
          </a:custGeom>
          <a:gradFill>
            <a:gsLst>
              <a:gs pos="48000">
                <a:schemeClr val="accent3">
                  <a:lumMod val="75000"/>
                  <a:alpha val="85000"/>
                </a:schemeClr>
              </a:gs>
              <a:gs pos="0">
                <a:schemeClr val="accent1">
                  <a:alpha val="85000"/>
                </a:schemeClr>
              </a:gs>
              <a:gs pos="100000">
                <a:srgbClr val="00A9E0">
                  <a:alpha val="86000"/>
                </a:srgbClr>
              </a:gs>
            </a:gsLst>
            <a:lin ang="16200000" scaled="0"/>
          </a:gradFill>
          <a:ln>
            <a:noFill/>
          </a:ln>
        </p:spPr>
        <p:txBody>
          <a:bodyPr vert="horz" wrap="square" lIns="91440" tIns="45720" rIns="91440" bIns="45720" numCol="1" anchor="t" anchorCtr="0" compatLnSpc="1">
            <a:prstTxWarp prst="textNoShape">
              <a:avLst/>
            </a:prstTxWarp>
            <a:noAutofit/>
          </a:bodyPr>
          <a:lstStyle/>
          <a:p>
            <a:pPr marR="0" lvl="0" indent="0" defTabSz="914400"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srgbClr val="000000"/>
              </a:solidFill>
              <a:effectLst/>
              <a:uLnTx/>
              <a:uFillTx/>
            </a:endParaRPr>
          </a:p>
        </p:txBody>
      </p:sp>
      <p:grpSp>
        <p:nvGrpSpPr>
          <p:cNvPr id="30" name="Group 29"/>
          <p:cNvGrpSpPr/>
          <p:nvPr userDrawn="1"/>
        </p:nvGrpSpPr>
        <p:grpSpPr>
          <a:xfrm>
            <a:off x="-7364" y="6377813"/>
            <a:ext cx="9151365" cy="497120"/>
            <a:chOff x="-7364" y="4770660"/>
            <a:chExt cx="6961385" cy="378156"/>
          </a:xfrm>
        </p:grpSpPr>
        <p:sp>
          <p:nvSpPr>
            <p:cNvPr id="31" name="Rectangle 30"/>
            <p:cNvSpPr/>
            <p:nvPr/>
          </p:nvSpPr>
          <p:spPr>
            <a:xfrm>
              <a:off x="-3681" y="4770660"/>
              <a:ext cx="6957702" cy="37284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Freeform 31"/>
            <p:cNvSpPr/>
            <p:nvPr/>
          </p:nvSpPr>
          <p:spPr>
            <a:xfrm>
              <a:off x="-7364" y="4770660"/>
              <a:ext cx="1604614" cy="378156"/>
            </a:xfrm>
            <a:custGeom>
              <a:avLst/>
              <a:gdLst>
                <a:gd name="connsiteX0" fmla="*/ 0 w 1636512"/>
                <a:gd name="connsiteY0" fmla="*/ 0 h 467328"/>
                <a:gd name="connsiteX1" fmla="*/ 1371504 w 1636512"/>
                <a:gd name="connsiteY1" fmla="*/ 0 h 467328"/>
                <a:gd name="connsiteX2" fmla="*/ 1636512 w 1636512"/>
                <a:gd name="connsiteY2" fmla="*/ 467328 h 467328"/>
                <a:gd name="connsiteX3" fmla="*/ 0 w 1636512"/>
                <a:gd name="connsiteY3" fmla="*/ 467328 h 467328"/>
                <a:gd name="connsiteX0" fmla="*/ 0 w 1604614"/>
                <a:gd name="connsiteY0" fmla="*/ 0 h 473991"/>
                <a:gd name="connsiteX1" fmla="*/ 1371504 w 1604614"/>
                <a:gd name="connsiteY1" fmla="*/ 0 h 473991"/>
                <a:gd name="connsiteX2" fmla="*/ 1604614 w 1604614"/>
                <a:gd name="connsiteY2" fmla="*/ 473991 h 473991"/>
                <a:gd name="connsiteX3" fmla="*/ 0 w 1604614"/>
                <a:gd name="connsiteY3" fmla="*/ 467328 h 473991"/>
                <a:gd name="connsiteX4" fmla="*/ 0 w 1604614"/>
                <a:gd name="connsiteY4" fmla="*/ 0 h 473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614" h="473991">
                  <a:moveTo>
                    <a:pt x="0" y="0"/>
                  </a:moveTo>
                  <a:lnTo>
                    <a:pt x="1371504" y="0"/>
                  </a:lnTo>
                  <a:lnTo>
                    <a:pt x="1604614" y="473991"/>
                  </a:lnTo>
                  <a:lnTo>
                    <a:pt x="0" y="467328"/>
                  </a:lnTo>
                  <a:lnTo>
                    <a:pt x="0" y="0"/>
                  </a:lnTo>
                  <a:close/>
                </a:path>
              </a:pathLst>
            </a:cu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33" name="Picture 3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775" y="4819047"/>
              <a:ext cx="841248" cy="276065"/>
            </a:xfrm>
            <a:prstGeom prst="rect">
              <a:avLst/>
            </a:prstGeom>
          </p:spPr>
        </p:pic>
        <p:sp>
          <p:nvSpPr>
            <p:cNvPr id="34" name="Freeform 33"/>
            <p:cNvSpPr/>
            <p:nvPr userDrawn="1"/>
          </p:nvSpPr>
          <p:spPr>
            <a:xfrm>
              <a:off x="1287284" y="4770660"/>
              <a:ext cx="372472" cy="251790"/>
            </a:xfrm>
            <a:custGeom>
              <a:avLst/>
              <a:gdLst>
                <a:gd name="connsiteX0" fmla="*/ 0 w 4833070"/>
                <a:gd name="connsiteY0" fmla="*/ 0 h 3267136"/>
                <a:gd name="connsiteX1" fmla="*/ 3038614 w 4833070"/>
                <a:gd name="connsiteY1" fmla="*/ 0 h 3267136"/>
                <a:gd name="connsiteX2" fmla="*/ 3060482 w 4833070"/>
                <a:gd name="connsiteY2" fmla="*/ 38256 h 3267136"/>
                <a:gd name="connsiteX3" fmla="*/ 4822384 w 4833070"/>
                <a:gd name="connsiteY3" fmla="*/ 3120565 h 3267136"/>
                <a:gd name="connsiteX4" fmla="*/ 4730117 w 4833070"/>
                <a:gd name="connsiteY4" fmla="*/ 3267136 h 3267136"/>
                <a:gd name="connsiteX5" fmla="*/ 1948944 w 4833070"/>
                <a:gd name="connsiteY5" fmla="*/ 3267136 h 3267136"/>
                <a:gd name="connsiteX6" fmla="*/ 1803954 w 4833070"/>
                <a:gd name="connsiteY6" fmla="*/ 3147215 h 32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070" h="3267136">
                  <a:moveTo>
                    <a:pt x="0" y="0"/>
                  </a:moveTo>
                  <a:lnTo>
                    <a:pt x="3038614" y="0"/>
                  </a:lnTo>
                  <a:lnTo>
                    <a:pt x="3060482" y="38256"/>
                  </a:lnTo>
                  <a:cubicBezTo>
                    <a:pt x="4822384" y="3120565"/>
                    <a:pt x="4822384" y="3120565"/>
                    <a:pt x="4822384" y="3120565"/>
                  </a:cubicBezTo>
                  <a:cubicBezTo>
                    <a:pt x="4861926" y="3213838"/>
                    <a:pt x="4782841" y="3267136"/>
                    <a:pt x="4730117" y="3267136"/>
                  </a:cubicBezTo>
                  <a:cubicBezTo>
                    <a:pt x="1948944" y="3267136"/>
                    <a:pt x="1948944" y="3267136"/>
                    <a:pt x="1948944" y="3267136"/>
                  </a:cubicBezTo>
                  <a:cubicBezTo>
                    <a:pt x="1896220" y="3267136"/>
                    <a:pt x="1856677" y="3240487"/>
                    <a:pt x="1803954" y="3147215"/>
                  </a:cubicBezTo>
                  <a:close/>
                </a:path>
              </a:pathLst>
            </a:custGeom>
            <a:solidFill>
              <a:schemeClr val="bg1">
                <a:lumMod val="65000"/>
                <a:alpha val="14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35" name="TextBox 34"/>
          <p:cNvSpPr txBox="1"/>
          <p:nvPr userDrawn="1"/>
        </p:nvSpPr>
        <p:spPr>
          <a:xfrm>
            <a:off x="8285231" y="6472776"/>
            <a:ext cx="515877" cy="277000"/>
          </a:xfrm>
          <a:prstGeom prst="rect">
            <a:avLst/>
          </a:prstGeom>
        </p:spPr>
        <p:txBody>
          <a:bodyPr vert="horz" lIns="91440" tIns="45720" rIns="0" bIns="45720" rtlCol="0" anchor="ctr"/>
          <a:lstStyle>
            <a:defPPr>
              <a:defRPr lang="en-US"/>
            </a:defPPr>
            <a:lvl1pPr algn="r">
              <a:defRPr sz="1200">
                <a:solidFill>
                  <a:srgbClr val="3D0064"/>
                </a:solidFill>
              </a:defRPr>
            </a:lvl1pPr>
          </a:lstStyle>
          <a:p>
            <a:pPr lvl="0"/>
            <a:fld id="{510F167E-D98C-DA4B-8A87-8A99C0A00B88}" type="slidenum">
              <a:rPr lang="en-US" sz="800" smtClean="0">
                <a:solidFill>
                  <a:schemeClr val="tx1">
                    <a:lumMod val="65000"/>
                    <a:lumOff val="35000"/>
                  </a:schemeClr>
                </a:solidFill>
              </a:rPr>
              <a:pPr lvl="0"/>
              <a:t>‹#›</a:t>
            </a:fld>
            <a:endParaRPr lang="en-US" sz="800" dirty="0">
              <a:solidFill>
                <a:schemeClr val="tx1">
                  <a:lumMod val="65000"/>
                  <a:lumOff val="35000"/>
                </a:schemeClr>
              </a:solidFill>
            </a:endParaRPr>
          </a:p>
        </p:txBody>
      </p:sp>
      <p:sp>
        <p:nvSpPr>
          <p:cNvPr id="36" name="Footer Placeholder 2"/>
          <p:cNvSpPr txBox="1">
            <a:spLocks/>
          </p:cNvSpPr>
          <p:nvPr userDrawn="1"/>
        </p:nvSpPr>
        <p:spPr>
          <a:xfrm>
            <a:off x="5575949" y="6428187"/>
            <a:ext cx="2995697" cy="366183"/>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dirty="0">
                <a:solidFill>
                  <a:schemeClr val="tx1">
                    <a:lumMod val="65000"/>
                    <a:lumOff val="35000"/>
                  </a:schemeClr>
                </a:solidFill>
              </a:rPr>
              <a:t>© 2019 VIAVI Solutions Inc.</a:t>
            </a:r>
          </a:p>
        </p:txBody>
      </p:sp>
      <p:sp>
        <p:nvSpPr>
          <p:cNvPr id="37" name="TextBox 36">
            <a:hlinkClick r:id="rId4"/>
          </p:cNvPr>
          <p:cNvSpPr txBox="1"/>
          <p:nvPr userDrawn="1"/>
        </p:nvSpPr>
        <p:spPr>
          <a:xfrm>
            <a:off x="2443684" y="6503555"/>
            <a:ext cx="4249271" cy="215444"/>
          </a:xfrm>
          <a:prstGeom prst="rect">
            <a:avLst/>
          </a:prstGeom>
          <a:noFill/>
        </p:spPr>
        <p:txBody>
          <a:bodyPr wrap="square" rtlCol="0" anchor="ctr">
            <a:spAutoFit/>
          </a:bodyPr>
          <a:lstStyle/>
          <a:p>
            <a:pPr algn="ctr"/>
            <a:r>
              <a:rPr lang="en-US" sz="800" dirty="0" err="1">
                <a:solidFill>
                  <a:schemeClr val="tx1">
                    <a:lumMod val="65000"/>
                    <a:lumOff val="35000"/>
                  </a:schemeClr>
                </a:solidFill>
              </a:rPr>
              <a:t>viavisolutions.com</a:t>
            </a:r>
            <a:endParaRPr lang="en-US" sz="800" dirty="0">
              <a:solidFill>
                <a:schemeClr val="tx1">
                  <a:lumMod val="65000"/>
                  <a:lumOff val="35000"/>
                </a:schemeClr>
              </a:solidFill>
            </a:endParaRPr>
          </a:p>
        </p:txBody>
      </p:sp>
      <p:sp>
        <p:nvSpPr>
          <p:cNvPr id="6" name="Title 1"/>
          <p:cNvSpPr>
            <a:spLocks noGrp="1"/>
          </p:cNvSpPr>
          <p:nvPr userDrawn="1">
            <p:ph type="title"/>
          </p:nvPr>
        </p:nvSpPr>
        <p:spPr>
          <a:xfrm>
            <a:off x="347472" y="2370400"/>
            <a:ext cx="3195828" cy="1234440"/>
          </a:xfrm>
        </p:spPr>
        <p:txBody>
          <a:bodyPr/>
          <a:lstStyle>
            <a:lvl1pPr>
              <a:defRPr sz="32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52582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gue 3">
    <p:bg>
      <p:bgPr>
        <a:solidFill>
          <a:schemeClr val="bg1"/>
        </a:solidFill>
        <a:effectLst/>
      </p:bgPr>
    </p:bg>
    <p:spTree>
      <p:nvGrpSpPr>
        <p:cNvPr id="1" name=""/>
        <p:cNvGrpSpPr/>
        <p:nvPr/>
      </p:nvGrpSpPr>
      <p:grpSpPr>
        <a:xfrm>
          <a:off x="0" y="0"/>
          <a:ext cx="0" cy="0"/>
          <a:chOff x="0" y="0"/>
          <a:chExt cx="0" cy="0"/>
        </a:xfrm>
      </p:grpSpPr>
      <p:pic>
        <p:nvPicPr>
          <p:cNvPr id="36" name="Picture 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r="-47929"/>
          <a:stretch/>
        </p:blipFill>
        <p:spPr bwMode="auto">
          <a:xfrm flipH="1">
            <a:off x="-16043" y="-1"/>
            <a:ext cx="9160041" cy="6864947"/>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25"/>
          <p:cNvSpPr/>
          <p:nvPr userDrawn="1"/>
        </p:nvSpPr>
        <p:spPr>
          <a:xfrm>
            <a:off x="0" y="1138"/>
            <a:ext cx="7129106" cy="6856863"/>
          </a:xfrm>
          <a:custGeom>
            <a:avLst/>
            <a:gdLst>
              <a:gd name="connsiteX0" fmla="*/ 0 w 7129106"/>
              <a:gd name="connsiteY0" fmla="*/ 0 h 6856863"/>
              <a:gd name="connsiteX1" fmla="*/ 3209604 w 7129106"/>
              <a:gd name="connsiteY1" fmla="*/ 0 h 6856863"/>
              <a:gd name="connsiteX2" fmla="*/ 3558287 w 7129106"/>
              <a:gd name="connsiteY2" fmla="*/ 609993 h 6856863"/>
              <a:gd name="connsiteX3" fmla="*/ 6690886 w 7129106"/>
              <a:gd name="connsiteY3" fmla="*/ 6090228 h 6856863"/>
              <a:gd name="connsiteX4" fmla="*/ 7129106 w 7129106"/>
              <a:gd name="connsiteY4" fmla="*/ 6856863 h 6856863"/>
              <a:gd name="connsiteX5" fmla="*/ 0 w 7129106"/>
              <a:gd name="connsiteY5" fmla="*/ 6856863 h 685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9106" h="6856863">
                <a:moveTo>
                  <a:pt x="0" y="0"/>
                </a:moveTo>
                <a:lnTo>
                  <a:pt x="3209604" y="0"/>
                </a:lnTo>
                <a:lnTo>
                  <a:pt x="3558287" y="609993"/>
                </a:lnTo>
                <a:cubicBezTo>
                  <a:pt x="4455658" y="2179873"/>
                  <a:pt x="5492618" y="3993955"/>
                  <a:pt x="6690886" y="6090228"/>
                </a:cubicBezTo>
                <a:lnTo>
                  <a:pt x="7129106" y="6856863"/>
                </a:lnTo>
                <a:lnTo>
                  <a:pt x="0" y="6856863"/>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457200" bIns="45720" numCol="1" spcCol="0" rtlCol="0" fromWordArt="0" anchor="ctr" anchorCtr="0" forceAA="0" compatLnSpc="1">
            <a:prstTxWarp prst="textNoShape">
              <a:avLst/>
            </a:prstTxWarp>
            <a:noAutofit/>
          </a:bodyPr>
          <a:lstStyle/>
          <a:p>
            <a:pPr algn="ctr"/>
            <a:endParaRPr lang="en-US" sz="2400" dirty="0"/>
          </a:p>
        </p:txBody>
      </p:sp>
      <p:sp>
        <p:nvSpPr>
          <p:cNvPr id="27" name="Freeform 26"/>
          <p:cNvSpPr/>
          <p:nvPr userDrawn="1"/>
        </p:nvSpPr>
        <p:spPr>
          <a:xfrm>
            <a:off x="2329501" y="1138"/>
            <a:ext cx="6451269" cy="4361032"/>
          </a:xfrm>
          <a:custGeom>
            <a:avLst/>
            <a:gdLst>
              <a:gd name="connsiteX0" fmla="*/ 0 w 4833070"/>
              <a:gd name="connsiteY0" fmla="*/ 0 h 3267136"/>
              <a:gd name="connsiteX1" fmla="*/ 3038614 w 4833070"/>
              <a:gd name="connsiteY1" fmla="*/ 0 h 3267136"/>
              <a:gd name="connsiteX2" fmla="*/ 3060482 w 4833070"/>
              <a:gd name="connsiteY2" fmla="*/ 38256 h 3267136"/>
              <a:gd name="connsiteX3" fmla="*/ 4822384 w 4833070"/>
              <a:gd name="connsiteY3" fmla="*/ 3120565 h 3267136"/>
              <a:gd name="connsiteX4" fmla="*/ 4730117 w 4833070"/>
              <a:gd name="connsiteY4" fmla="*/ 3267136 h 3267136"/>
              <a:gd name="connsiteX5" fmla="*/ 1948944 w 4833070"/>
              <a:gd name="connsiteY5" fmla="*/ 3267136 h 3267136"/>
              <a:gd name="connsiteX6" fmla="*/ 1803954 w 4833070"/>
              <a:gd name="connsiteY6" fmla="*/ 3147215 h 32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070" h="3267136">
                <a:moveTo>
                  <a:pt x="0" y="0"/>
                </a:moveTo>
                <a:lnTo>
                  <a:pt x="3038614" y="0"/>
                </a:lnTo>
                <a:lnTo>
                  <a:pt x="3060482" y="38256"/>
                </a:lnTo>
                <a:cubicBezTo>
                  <a:pt x="4822384" y="3120565"/>
                  <a:pt x="4822384" y="3120565"/>
                  <a:pt x="4822384" y="3120565"/>
                </a:cubicBezTo>
                <a:cubicBezTo>
                  <a:pt x="4861926" y="3213838"/>
                  <a:pt x="4782841" y="3267136"/>
                  <a:pt x="4730117" y="3267136"/>
                </a:cubicBezTo>
                <a:cubicBezTo>
                  <a:pt x="1948944" y="3267136"/>
                  <a:pt x="1948944" y="3267136"/>
                  <a:pt x="1948944" y="3267136"/>
                </a:cubicBezTo>
                <a:cubicBezTo>
                  <a:pt x="1896220" y="3267136"/>
                  <a:pt x="1856677" y="3240487"/>
                  <a:pt x="1803954" y="3147215"/>
                </a:cubicBezTo>
                <a:close/>
              </a:path>
            </a:pathLst>
          </a:custGeom>
          <a:gradFill>
            <a:gsLst>
              <a:gs pos="48000">
                <a:schemeClr val="accent3">
                  <a:lumMod val="75000"/>
                  <a:alpha val="85000"/>
                </a:schemeClr>
              </a:gs>
              <a:gs pos="0">
                <a:schemeClr val="accent1">
                  <a:alpha val="85000"/>
                </a:schemeClr>
              </a:gs>
              <a:gs pos="100000">
                <a:srgbClr val="00A9E0">
                  <a:alpha val="86000"/>
                </a:srgbClr>
              </a:gs>
            </a:gsLst>
            <a:lin ang="16200000" scaled="0"/>
          </a:gradFill>
          <a:ln>
            <a:noFill/>
          </a:ln>
        </p:spPr>
        <p:txBody>
          <a:bodyPr vert="horz" wrap="square" lIns="91440" tIns="45720" rIns="91440" bIns="45720" numCol="1" anchor="t" anchorCtr="0" compatLnSpc="1">
            <a:prstTxWarp prst="textNoShape">
              <a:avLst/>
            </a:prstTxWarp>
            <a:noAutofit/>
          </a:bodyPr>
          <a:lstStyle/>
          <a:p>
            <a:pPr marR="0" lvl="0" indent="0" defTabSz="914400"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srgbClr val="000000"/>
              </a:solidFill>
              <a:effectLst/>
              <a:uLnTx/>
              <a:uFillTx/>
            </a:endParaRPr>
          </a:p>
        </p:txBody>
      </p:sp>
      <p:grpSp>
        <p:nvGrpSpPr>
          <p:cNvPr id="28" name="Group 27"/>
          <p:cNvGrpSpPr/>
          <p:nvPr userDrawn="1"/>
        </p:nvGrpSpPr>
        <p:grpSpPr>
          <a:xfrm>
            <a:off x="-7364" y="6377813"/>
            <a:ext cx="9151365" cy="497120"/>
            <a:chOff x="-7364" y="4770660"/>
            <a:chExt cx="6961385" cy="378156"/>
          </a:xfrm>
        </p:grpSpPr>
        <p:sp>
          <p:nvSpPr>
            <p:cNvPr id="29" name="Rectangle 28"/>
            <p:cNvSpPr/>
            <p:nvPr/>
          </p:nvSpPr>
          <p:spPr>
            <a:xfrm>
              <a:off x="-3681" y="4770660"/>
              <a:ext cx="6957702" cy="37284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Freeform 29"/>
            <p:cNvSpPr/>
            <p:nvPr/>
          </p:nvSpPr>
          <p:spPr>
            <a:xfrm>
              <a:off x="-7364" y="4770660"/>
              <a:ext cx="1604614" cy="378156"/>
            </a:xfrm>
            <a:custGeom>
              <a:avLst/>
              <a:gdLst>
                <a:gd name="connsiteX0" fmla="*/ 0 w 1636512"/>
                <a:gd name="connsiteY0" fmla="*/ 0 h 467328"/>
                <a:gd name="connsiteX1" fmla="*/ 1371504 w 1636512"/>
                <a:gd name="connsiteY1" fmla="*/ 0 h 467328"/>
                <a:gd name="connsiteX2" fmla="*/ 1636512 w 1636512"/>
                <a:gd name="connsiteY2" fmla="*/ 467328 h 467328"/>
                <a:gd name="connsiteX3" fmla="*/ 0 w 1636512"/>
                <a:gd name="connsiteY3" fmla="*/ 467328 h 467328"/>
                <a:gd name="connsiteX0" fmla="*/ 0 w 1604614"/>
                <a:gd name="connsiteY0" fmla="*/ 0 h 473991"/>
                <a:gd name="connsiteX1" fmla="*/ 1371504 w 1604614"/>
                <a:gd name="connsiteY1" fmla="*/ 0 h 473991"/>
                <a:gd name="connsiteX2" fmla="*/ 1604614 w 1604614"/>
                <a:gd name="connsiteY2" fmla="*/ 473991 h 473991"/>
                <a:gd name="connsiteX3" fmla="*/ 0 w 1604614"/>
                <a:gd name="connsiteY3" fmla="*/ 467328 h 473991"/>
                <a:gd name="connsiteX4" fmla="*/ 0 w 1604614"/>
                <a:gd name="connsiteY4" fmla="*/ 0 h 473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614" h="473991">
                  <a:moveTo>
                    <a:pt x="0" y="0"/>
                  </a:moveTo>
                  <a:lnTo>
                    <a:pt x="1371504" y="0"/>
                  </a:lnTo>
                  <a:lnTo>
                    <a:pt x="1604614" y="473991"/>
                  </a:lnTo>
                  <a:lnTo>
                    <a:pt x="0" y="467328"/>
                  </a:lnTo>
                  <a:lnTo>
                    <a:pt x="0" y="0"/>
                  </a:lnTo>
                  <a:close/>
                </a:path>
              </a:pathLst>
            </a:cu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775" y="4819047"/>
              <a:ext cx="841248" cy="276065"/>
            </a:xfrm>
            <a:prstGeom prst="rect">
              <a:avLst/>
            </a:prstGeom>
          </p:spPr>
        </p:pic>
        <p:sp>
          <p:nvSpPr>
            <p:cNvPr id="32" name="Freeform 31"/>
            <p:cNvSpPr/>
            <p:nvPr userDrawn="1"/>
          </p:nvSpPr>
          <p:spPr>
            <a:xfrm>
              <a:off x="1287284" y="4770660"/>
              <a:ext cx="372472" cy="251790"/>
            </a:xfrm>
            <a:custGeom>
              <a:avLst/>
              <a:gdLst>
                <a:gd name="connsiteX0" fmla="*/ 0 w 4833070"/>
                <a:gd name="connsiteY0" fmla="*/ 0 h 3267136"/>
                <a:gd name="connsiteX1" fmla="*/ 3038614 w 4833070"/>
                <a:gd name="connsiteY1" fmla="*/ 0 h 3267136"/>
                <a:gd name="connsiteX2" fmla="*/ 3060482 w 4833070"/>
                <a:gd name="connsiteY2" fmla="*/ 38256 h 3267136"/>
                <a:gd name="connsiteX3" fmla="*/ 4822384 w 4833070"/>
                <a:gd name="connsiteY3" fmla="*/ 3120565 h 3267136"/>
                <a:gd name="connsiteX4" fmla="*/ 4730117 w 4833070"/>
                <a:gd name="connsiteY4" fmla="*/ 3267136 h 3267136"/>
                <a:gd name="connsiteX5" fmla="*/ 1948944 w 4833070"/>
                <a:gd name="connsiteY5" fmla="*/ 3267136 h 3267136"/>
                <a:gd name="connsiteX6" fmla="*/ 1803954 w 4833070"/>
                <a:gd name="connsiteY6" fmla="*/ 3147215 h 32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070" h="3267136">
                  <a:moveTo>
                    <a:pt x="0" y="0"/>
                  </a:moveTo>
                  <a:lnTo>
                    <a:pt x="3038614" y="0"/>
                  </a:lnTo>
                  <a:lnTo>
                    <a:pt x="3060482" y="38256"/>
                  </a:lnTo>
                  <a:cubicBezTo>
                    <a:pt x="4822384" y="3120565"/>
                    <a:pt x="4822384" y="3120565"/>
                    <a:pt x="4822384" y="3120565"/>
                  </a:cubicBezTo>
                  <a:cubicBezTo>
                    <a:pt x="4861926" y="3213838"/>
                    <a:pt x="4782841" y="3267136"/>
                    <a:pt x="4730117" y="3267136"/>
                  </a:cubicBezTo>
                  <a:cubicBezTo>
                    <a:pt x="1948944" y="3267136"/>
                    <a:pt x="1948944" y="3267136"/>
                    <a:pt x="1948944" y="3267136"/>
                  </a:cubicBezTo>
                  <a:cubicBezTo>
                    <a:pt x="1896220" y="3267136"/>
                    <a:pt x="1856677" y="3240487"/>
                    <a:pt x="1803954" y="3147215"/>
                  </a:cubicBezTo>
                  <a:close/>
                </a:path>
              </a:pathLst>
            </a:custGeom>
            <a:solidFill>
              <a:schemeClr val="bg1">
                <a:lumMod val="65000"/>
                <a:alpha val="14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33" name="TextBox 32"/>
          <p:cNvSpPr txBox="1"/>
          <p:nvPr userDrawn="1"/>
        </p:nvSpPr>
        <p:spPr>
          <a:xfrm>
            <a:off x="8285231" y="6472776"/>
            <a:ext cx="515877" cy="277000"/>
          </a:xfrm>
          <a:prstGeom prst="rect">
            <a:avLst/>
          </a:prstGeom>
        </p:spPr>
        <p:txBody>
          <a:bodyPr vert="horz" lIns="91440" tIns="45720" rIns="0" bIns="45720" rtlCol="0" anchor="ctr"/>
          <a:lstStyle>
            <a:defPPr>
              <a:defRPr lang="en-US"/>
            </a:defPPr>
            <a:lvl1pPr algn="r">
              <a:defRPr sz="1200">
                <a:solidFill>
                  <a:srgbClr val="3D0064"/>
                </a:solidFill>
              </a:defRPr>
            </a:lvl1pPr>
          </a:lstStyle>
          <a:p>
            <a:pPr lvl="0"/>
            <a:fld id="{510F167E-D98C-DA4B-8A87-8A99C0A00B88}" type="slidenum">
              <a:rPr lang="en-US" sz="800" smtClean="0">
                <a:solidFill>
                  <a:schemeClr val="tx1">
                    <a:lumMod val="65000"/>
                    <a:lumOff val="35000"/>
                  </a:schemeClr>
                </a:solidFill>
              </a:rPr>
              <a:pPr lvl="0"/>
              <a:t>‹#›</a:t>
            </a:fld>
            <a:endParaRPr lang="en-US" sz="800" dirty="0">
              <a:solidFill>
                <a:schemeClr val="tx1">
                  <a:lumMod val="65000"/>
                  <a:lumOff val="35000"/>
                </a:schemeClr>
              </a:solidFill>
            </a:endParaRPr>
          </a:p>
        </p:txBody>
      </p:sp>
      <p:sp>
        <p:nvSpPr>
          <p:cNvPr id="34" name="Footer Placeholder 2"/>
          <p:cNvSpPr txBox="1">
            <a:spLocks/>
          </p:cNvSpPr>
          <p:nvPr userDrawn="1"/>
        </p:nvSpPr>
        <p:spPr>
          <a:xfrm>
            <a:off x="5575949" y="6428187"/>
            <a:ext cx="2995697" cy="366183"/>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dirty="0">
                <a:solidFill>
                  <a:schemeClr val="tx1">
                    <a:lumMod val="65000"/>
                    <a:lumOff val="35000"/>
                  </a:schemeClr>
                </a:solidFill>
              </a:rPr>
              <a:t>© 2019 VIAVI Solutions Inc.</a:t>
            </a:r>
          </a:p>
        </p:txBody>
      </p:sp>
      <p:sp>
        <p:nvSpPr>
          <p:cNvPr id="35" name="TextBox 34">
            <a:hlinkClick r:id="rId4"/>
          </p:cNvPr>
          <p:cNvSpPr txBox="1"/>
          <p:nvPr userDrawn="1"/>
        </p:nvSpPr>
        <p:spPr>
          <a:xfrm>
            <a:off x="2443684" y="6503555"/>
            <a:ext cx="4249271" cy="215444"/>
          </a:xfrm>
          <a:prstGeom prst="rect">
            <a:avLst/>
          </a:prstGeom>
          <a:noFill/>
        </p:spPr>
        <p:txBody>
          <a:bodyPr wrap="square" rtlCol="0" anchor="ctr">
            <a:spAutoFit/>
          </a:bodyPr>
          <a:lstStyle/>
          <a:p>
            <a:pPr algn="ctr"/>
            <a:r>
              <a:rPr lang="en-US" sz="800" dirty="0" err="1">
                <a:solidFill>
                  <a:schemeClr val="tx1">
                    <a:lumMod val="65000"/>
                    <a:lumOff val="35000"/>
                  </a:schemeClr>
                </a:solidFill>
              </a:rPr>
              <a:t>viavisolutions.com</a:t>
            </a:r>
            <a:endParaRPr lang="en-US" sz="800" dirty="0">
              <a:solidFill>
                <a:schemeClr val="tx1">
                  <a:lumMod val="65000"/>
                  <a:lumOff val="35000"/>
                </a:schemeClr>
              </a:solidFill>
            </a:endParaRPr>
          </a:p>
        </p:txBody>
      </p:sp>
      <p:sp>
        <p:nvSpPr>
          <p:cNvPr id="6" name="Title 1"/>
          <p:cNvSpPr>
            <a:spLocks noGrp="1"/>
          </p:cNvSpPr>
          <p:nvPr userDrawn="1">
            <p:ph type="title"/>
          </p:nvPr>
        </p:nvSpPr>
        <p:spPr>
          <a:xfrm>
            <a:off x="347472" y="2370400"/>
            <a:ext cx="3195828" cy="1234440"/>
          </a:xfrm>
        </p:spPr>
        <p:txBody>
          <a:bodyPr/>
          <a:lstStyle>
            <a:lvl1pPr>
              <a:defRPr sz="32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35083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pact 1">
    <p:bg>
      <p:bgPr>
        <a:solidFill>
          <a:schemeClr val="bg1"/>
        </a:solidFill>
        <a:effectLst/>
      </p:bgPr>
    </p:bg>
    <p:spTree>
      <p:nvGrpSpPr>
        <p:cNvPr id="1" name=""/>
        <p:cNvGrpSpPr/>
        <p:nvPr/>
      </p:nvGrpSpPr>
      <p:grpSpPr>
        <a:xfrm>
          <a:off x="0" y="0"/>
          <a:ext cx="0" cy="0"/>
          <a:chOff x="0" y="0"/>
          <a:chExt cx="0" cy="0"/>
        </a:xfrm>
      </p:grpSpPr>
      <p:pic>
        <p:nvPicPr>
          <p:cNvPr id="18" name="Picture 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 y="0"/>
            <a:ext cx="9144001" cy="6400800"/>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9"/>
          <p:cNvSpPr/>
          <p:nvPr userDrawn="1"/>
        </p:nvSpPr>
        <p:spPr>
          <a:xfrm>
            <a:off x="802106" y="0"/>
            <a:ext cx="8341895" cy="6397494"/>
          </a:xfrm>
          <a:custGeom>
            <a:avLst/>
            <a:gdLst>
              <a:gd name="connsiteX0" fmla="*/ 0 w 8341895"/>
              <a:gd name="connsiteY0" fmla="*/ 0 h 6397494"/>
              <a:gd name="connsiteX1" fmla="*/ 6018993 w 8341895"/>
              <a:gd name="connsiteY1" fmla="*/ 0 h 6397494"/>
              <a:gd name="connsiteX2" fmla="*/ 8341895 w 8341895"/>
              <a:gd name="connsiteY2" fmla="*/ 4068344 h 6397494"/>
              <a:gd name="connsiteX3" fmla="*/ 8341895 w 8341895"/>
              <a:gd name="connsiteY3" fmla="*/ 6397494 h 6397494"/>
              <a:gd name="connsiteX4" fmla="*/ 3652777 w 8341895"/>
              <a:gd name="connsiteY4" fmla="*/ 6397494 h 639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95" h="6397494">
                <a:moveTo>
                  <a:pt x="0" y="0"/>
                </a:moveTo>
                <a:lnTo>
                  <a:pt x="6018993" y="0"/>
                </a:lnTo>
                <a:lnTo>
                  <a:pt x="8341895" y="4068344"/>
                </a:lnTo>
                <a:lnTo>
                  <a:pt x="8341895" y="6397494"/>
                </a:lnTo>
                <a:lnTo>
                  <a:pt x="3652777" y="6397494"/>
                </a:lnTo>
                <a:close/>
              </a:path>
            </a:pathLst>
          </a:custGeom>
          <a:gradFill>
            <a:gsLst>
              <a:gs pos="48000">
                <a:schemeClr val="accent3">
                  <a:lumMod val="75000"/>
                  <a:alpha val="85000"/>
                </a:schemeClr>
              </a:gs>
              <a:gs pos="1000">
                <a:schemeClr val="bg2">
                  <a:alpha val="85000"/>
                </a:schemeClr>
              </a:gs>
              <a:gs pos="100000">
                <a:srgbClr val="00A9E0">
                  <a:alpha val="86000"/>
                </a:srgbClr>
              </a:gs>
            </a:gsLst>
            <a:lin ang="16200000" scaled="0"/>
          </a:gradFill>
          <a:ln>
            <a:noFill/>
          </a:ln>
        </p:spPr>
        <p:txBody>
          <a:bodyPr vert="horz" wrap="square" lIns="91440" tIns="45720" rIns="91440" bIns="45720" numCol="1" anchor="t" anchorCtr="0" compatLnSpc="1">
            <a:prstTxWarp prst="textNoShape">
              <a:avLst/>
            </a:prstTxWarp>
            <a:noAutofit/>
          </a:bodyPr>
          <a:lstStyle/>
          <a:p>
            <a:pPr marR="0" lvl="0" indent="0" defTabSz="914400"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srgbClr val="000000"/>
              </a:solidFill>
              <a:effectLst/>
              <a:uLnTx/>
              <a:uFillTx/>
            </a:endParaRPr>
          </a:p>
        </p:txBody>
      </p:sp>
      <p:sp>
        <p:nvSpPr>
          <p:cNvPr id="17" name="Text Placeholder 2"/>
          <p:cNvSpPr>
            <a:spLocks noGrp="1"/>
          </p:cNvSpPr>
          <p:nvPr>
            <p:ph type="body" sz="quarter" idx="11" hasCustomPrompt="1"/>
          </p:nvPr>
        </p:nvSpPr>
        <p:spPr bwMode="auto">
          <a:xfrm>
            <a:off x="3429000" y="1586343"/>
            <a:ext cx="4352192" cy="2015496"/>
          </a:xfrm>
          <a:prstGeom prst="rect">
            <a:avLst/>
          </a:prstGeom>
        </p:spPr>
        <p:txBody>
          <a:bodyPr/>
          <a:lstStyle>
            <a:lvl1pPr marL="7938" indent="0">
              <a:spcAft>
                <a:spcPts val="0"/>
              </a:spcAft>
              <a:buFontTx/>
              <a:buNone/>
              <a:defRPr lang="en-GB" sz="2400" b="1" dirty="0" smtClean="0">
                <a:solidFill>
                  <a:schemeClr val="bg1"/>
                </a:solidFill>
                <a:latin typeface="+mj-lt"/>
                <a:ea typeface="+mj-ea"/>
                <a:cs typeface="+mj-cs"/>
              </a:defRPr>
            </a:lvl1pPr>
          </a:lstStyle>
          <a:p>
            <a:pPr marL="7938" lvl="0" indent="3175">
              <a:spcBef>
                <a:spcPct val="0"/>
              </a:spcBef>
              <a:buNone/>
            </a:pPr>
            <a:r>
              <a:rPr lang="en-GB" dirty="0"/>
              <a:t>Text Goes Here</a:t>
            </a:r>
          </a:p>
        </p:txBody>
      </p:sp>
    </p:spTree>
    <p:extLst>
      <p:ext uri="{BB962C8B-B14F-4D97-AF65-F5344CB8AC3E}">
        <p14:creationId xmlns:p14="http://schemas.microsoft.com/office/powerpoint/2010/main" val="208688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pact 2">
    <p:bg>
      <p:bgPr>
        <a:solidFill>
          <a:schemeClr val="bg1"/>
        </a:solidFill>
        <a:effectLst/>
      </p:bgPr>
    </p:bg>
    <p:spTree>
      <p:nvGrpSpPr>
        <p:cNvPr id="1" name=""/>
        <p:cNvGrpSpPr/>
        <p:nvPr/>
      </p:nvGrpSpPr>
      <p:grpSpPr>
        <a:xfrm>
          <a:off x="0" y="0"/>
          <a:ext cx="0" cy="0"/>
          <a:chOff x="0" y="0"/>
          <a:chExt cx="0" cy="0"/>
        </a:xfrm>
      </p:grpSpPr>
      <p:pic>
        <p:nvPicPr>
          <p:cNvPr id="33" name="Picture 3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0" cy="6405973"/>
          </a:xfrm>
          <a:prstGeom prst="rect">
            <a:avLst/>
          </a:prstGeom>
        </p:spPr>
      </p:pic>
      <p:sp>
        <p:nvSpPr>
          <p:cNvPr id="18" name="Freeform 17"/>
          <p:cNvSpPr/>
          <p:nvPr userDrawn="1"/>
        </p:nvSpPr>
        <p:spPr>
          <a:xfrm>
            <a:off x="802106" y="0"/>
            <a:ext cx="8341895" cy="6397494"/>
          </a:xfrm>
          <a:custGeom>
            <a:avLst/>
            <a:gdLst>
              <a:gd name="connsiteX0" fmla="*/ 0 w 8341895"/>
              <a:gd name="connsiteY0" fmla="*/ 0 h 6397494"/>
              <a:gd name="connsiteX1" fmla="*/ 6018993 w 8341895"/>
              <a:gd name="connsiteY1" fmla="*/ 0 h 6397494"/>
              <a:gd name="connsiteX2" fmla="*/ 8341895 w 8341895"/>
              <a:gd name="connsiteY2" fmla="*/ 4068344 h 6397494"/>
              <a:gd name="connsiteX3" fmla="*/ 8341895 w 8341895"/>
              <a:gd name="connsiteY3" fmla="*/ 6397494 h 6397494"/>
              <a:gd name="connsiteX4" fmla="*/ 3652777 w 8341895"/>
              <a:gd name="connsiteY4" fmla="*/ 6397494 h 639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95" h="6397494">
                <a:moveTo>
                  <a:pt x="0" y="0"/>
                </a:moveTo>
                <a:lnTo>
                  <a:pt x="6018993" y="0"/>
                </a:lnTo>
                <a:lnTo>
                  <a:pt x="8341895" y="4068344"/>
                </a:lnTo>
                <a:lnTo>
                  <a:pt x="8341895" y="6397494"/>
                </a:lnTo>
                <a:lnTo>
                  <a:pt x="3652777" y="6397494"/>
                </a:lnTo>
                <a:close/>
              </a:path>
            </a:pathLst>
          </a:custGeom>
          <a:gradFill>
            <a:gsLst>
              <a:gs pos="48000">
                <a:schemeClr val="accent3">
                  <a:lumMod val="75000"/>
                  <a:alpha val="85000"/>
                </a:schemeClr>
              </a:gs>
              <a:gs pos="1000">
                <a:schemeClr val="bg2">
                  <a:alpha val="85000"/>
                </a:schemeClr>
              </a:gs>
              <a:gs pos="100000">
                <a:srgbClr val="00A9E0">
                  <a:alpha val="86000"/>
                </a:srgbClr>
              </a:gs>
            </a:gsLst>
            <a:lin ang="16200000" scaled="0"/>
          </a:gradFill>
          <a:ln>
            <a:noFill/>
          </a:ln>
        </p:spPr>
        <p:txBody>
          <a:bodyPr vert="horz" wrap="square" lIns="91440" tIns="45720" rIns="91440" bIns="45720" numCol="1" anchor="t" anchorCtr="0" compatLnSpc="1">
            <a:prstTxWarp prst="textNoShape">
              <a:avLst/>
            </a:prstTxWarp>
            <a:noAutofit/>
          </a:bodyPr>
          <a:lstStyle/>
          <a:p>
            <a:pPr marR="0" lvl="0" indent="0" defTabSz="914400"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srgbClr val="000000"/>
              </a:solidFill>
              <a:effectLst/>
              <a:uLnTx/>
              <a:uFillTx/>
            </a:endParaRPr>
          </a:p>
        </p:txBody>
      </p:sp>
      <p:sp>
        <p:nvSpPr>
          <p:cNvPr id="17" name="Text Placeholder 2"/>
          <p:cNvSpPr>
            <a:spLocks noGrp="1"/>
          </p:cNvSpPr>
          <p:nvPr>
            <p:ph type="body" sz="quarter" idx="11" hasCustomPrompt="1"/>
          </p:nvPr>
        </p:nvSpPr>
        <p:spPr bwMode="auto">
          <a:xfrm>
            <a:off x="3429000" y="1586343"/>
            <a:ext cx="4352192" cy="2015496"/>
          </a:xfrm>
          <a:prstGeom prst="rect">
            <a:avLst/>
          </a:prstGeom>
        </p:spPr>
        <p:txBody>
          <a:bodyPr/>
          <a:lstStyle>
            <a:lvl1pPr marL="7938" indent="0">
              <a:spcAft>
                <a:spcPts val="0"/>
              </a:spcAft>
              <a:buFontTx/>
              <a:buNone/>
              <a:defRPr lang="en-GB" sz="2400" b="1" dirty="0" smtClean="0">
                <a:solidFill>
                  <a:schemeClr val="bg1"/>
                </a:solidFill>
                <a:latin typeface="+mj-lt"/>
                <a:ea typeface="+mj-ea"/>
                <a:cs typeface="+mj-cs"/>
              </a:defRPr>
            </a:lvl1pPr>
          </a:lstStyle>
          <a:p>
            <a:pPr marL="7938" lvl="0" indent="3175">
              <a:spcBef>
                <a:spcPct val="0"/>
              </a:spcBef>
              <a:buNone/>
            </a:pPr>
            <a:r>
              <a:rPr lang="en-GB" dirty="0"/>
              <a:t>Text Goes Here</a:t>
            </a:r>
          </a:p>
        </p:txBody>
      </p:sp>
    </p:spTree>
    <p:extLst>
      <p:ext uri="{BB962C8B-B14F-4D97-AF65-F5344CB8AC3E}">
        <p14:creationId xmlns:p14="http://schemas.microsoft.com/office/powerpoint/2010/main" val="905786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pact 3">
    <p:bg>
      <p:bgPr>
        <a:solidFill>
          <a:schemeClr val="bg1"/>
        </a:solidFill>
        <a:effectLst/>
      </p:bgPr>
    </p:bg>
    <p:spTree>
      <p:nvGrpSpPr>
        <p:cNvPr id="1" name=""/>
        <p:cNvGrpSpPr/>
        <p:nvPr/>
      </p:nvGrpSpPr>
      <p:grpSpPr>
        <a:xfrm>
          <a:off x="0" y="0"/>
          <a:ext cx="0" cy="0"/>
          <a:chOff x="0" y="0"/>
          <a:chExt cx="0" cy="0"/>
        </a:xfrm>
      </p:grpSpPr>
      <p:pic>
        <p:nvPicPr>
          <p:cNvPr id="33" name="Picture 32"/>
          <p:cNvPicPr>
            <a:picLocks noChangeAspect="1"/>
          </p:cNvPicPr>
          <p:nvPr userDrawn="1"/>
        </p:nvPicPr>
        <p:blipFill rotWithShape="1">
          <a:blip r:embed="rId2" cstate="email">
            <a:extLst>
              <a:ext uri="{28A0092B-C50C-407E-A947-70E740481C1C}">
                <a14:useLocalDpi xmlns:a14="http://schemas.microsoft.com/office/drawing/2010/main"/>
              </a:ext>
            </a:extLst>
          </a:blip>
          <a:srcRect b="-1543"/>
          <a:stretch/>
        </p:blipFill>
        <p:spPr>
          <a:xfrm>
            <a:off x="1" y="0"/>
            <a:ext cx="9144000" cy="6858000"/>
          </a:xfrm>
          <a:prstGeom prst="rect">
            <a:avLst/>
          </a:prstGeom>
        </p:spPr>
      </p:pic>
      <p:sp>
        <p:nvSpPr>
          <p:cNvPr id="18" name="Freeform 17"/>
          <p:cNvSpPr/>
          <p:nvPr userDrawn="1"/>
        </p:nvSpPr>
        <p:spPr>
          <a:xfrm>
            <a:off x="802106" y="0"/>
            <a:ext cx="8341895" cy="6397494"/>
          </a:xfrm>
          <a:custGeom>
            <a:avLst/>
            <a:gdLst>
              <a:gd name="connsiteX0" fmla="*/ 0 w 8341895"/>
              <a:gd name="connsiteY0" fmla="*/ 0 h 6397494"/>
              <a:gd name="connsiteX1" fmla="*/ 6018993 w 8341895"/>
              <a:gd name="connsiteY1" fmla="*/ 0 h 6397494"/>
              <a:gd name="connsiteX2" fmla="*/ 8341895 w 8341895"/>
              <a:gd name="connsiteY2" fmla="*/ 4068344 h 6397494"/>
              <a:gd name="connsiteX3" fmla="*/ 8341895 w 8341895"/>
              <a:gd name="connsiteY3" fmla="*/ 6397494 h 6397494"/>
              <a:gd name="connsiteX4" fmla="*/ 3652777 w 8341895"/>
              <a:gd name="connsiteY4" fmla="*/ 6397494 h 639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95" h="6397494">
                <a:moveTo>
                  <a:pt x="0" y="0"/>
                </a:moveTo>
                <a:lnTo>
                  <a:pt x="6018993" y="0"/>
                </a:lnTo>
                <a:lnTo>
                  <a:pt x="8341895" y="4068344"/>
                </a:lnTo>
                <a:lnTo>
                  <a:pt x="8341895" y="6397494"/>
                </a:lnTo>
                <a:lnTo>
                  <a:pt x="3652777" y="6397494"/>
                </a:lnTo>
                <a:close/>
              </a:path>
            </a:pathLst>
          </a:custGeom>
          <a:gradFill>
            <a:gsLst>
              <a:gs pos="48000">
                <a:schemeClr val="accent3">
                  <a:lumMod val="75000"/>
                  <a:alpha val="85000"/>
                </a:schemeClr>
              </a:gs>
              <a:gs pos="1000">
                <a:schemeClr val="bg2">
                  <a:alpha val="85000"/>
                </a:schemeClr>
              </a:gs>
              <a:gs pos="100000">
                <a:srgbClr val="00A9E0">
                  <a:alpha val="86000"/>
                </a:srgbClr>
              </a:gs>
            </a:gsLst>
            <a:lin ang="16200000" scaled="0"/>
          </a:gradFill>
          <a:ln>
            <a:noFill/>
          </a:ln>
        </p:spPr>
        <p:txBody>
          <a:bodyPr vert="horz" wrap="square" lIns="91440" tIns="45720" rIns="91440" bIns="45720" numCol="1" anchor="t" anchorCtr="0" compatLnSpc="1">
            <a:prstTxWarp prst="textNoShape">
              <a:avLst/>
            </a:prstTxWarp>
            <a:noAutofit/>
          </a:bodyPr>
          <a:lstStyle/>
          <a:p>
            <a:pPr marR="0" lvl="0" indent="0" defTabSz="914400"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srgbClr val="000000"/>
              </a:solidFill>
              <a:effectLst/>
              <a:uLnTx/>
              <a:uFillTx/>
            </a:endParaRPr>
          </a:p>
        </p:txBody>
      </p:sp>
      <p:sp>
        <p:nvSpPr>
          <p:cNvPr id="17" name="Text Placeholder 2"/>
          <p:cNvSpPr>
            <a:spLocks noGrp="1"/>
          </p:cNvSpPr>
          <p:nvPr>
            <p:ph type="body" sz="quarter" idx="11" hasCustomPrompt="1"/>
          </p:nvPr>
        </p:nvSpPr>
        <p:spPr bwMode="auto">
          <a:xfrm>
            <a:off x="3429000" y="1586343"/>
            <a:ext cx="4352192" cy="2015496"/>
          </a:xfrm>
          <a:prstGeom prst="rect">
            <a:avLst/>
          </a:prstGeom>
        </p:spPr>
        <p:txBody>
          <a:bodyPr/>
          <a:lstStyle>
            <a:lvl1pPr marL="7938" indent="0">
              <a:spcAft>
                <a:spcPts val="0"/>
              </a:spcAft>
              <a:buFontTx/>
              <a:buNone/>
              <a:defRPr lang="en-GB" sz="2400" b="1" dirty="0" smtClean="0">
                <a:solidFill>
                  <a:schemeClr val="bg1"/>
                </a:solidFill>
                <a:latin typeface="+mj-lt"/>
                <a:ea typeface="+mj-ea"/>
                <a:cs typeface="+mj-cs"/>
              </a:defRPr>
            </a:lvl1pPr>
          </a:lstStyle>
          <a:p>
            <a:pPr marL="7938" lvl="0" indent="3175">
              <a:spcBef>
                <a:spcPct val="0"/>
              </a:spcBef>
              <a:buNone/>
            </a:pPr>
            <a:r>
              <a:rPr lang="en-GB" dirty="0"/>
              <a:t>Text Goes Here</a:t>
            </a:r>
          </a:p>
        </p:txBody>
      </p:sp>
      <p:grpSp>
        <p:nvGrpSpPr>
          <p:cNvPr id="13" name="Group 12"/>
          <p:cNvGrpSpPr/>
          <p:nvPr userDrawn="1"/>
        </p:nvGrpSpPr>
        <p:grpSpPr>
          <a:xfrm>
            <a:off x="-7364" y="6377813"/>
            <a:ext cx="9151365" cy="497120"/>
            <a:chOff x="-7364" y="4770660"/>
            <a:chExt cx="6961385" cy="378156"/>
          </a:xfrm>
        </p:grpSpPr>
        <p:sp>
          <p:nvSpPr>
            <p:cNvPr id="14" name="Rectangle 13"/>
            <p:cNvSpPr/>
            <p:nvPr/>
          </p:nvSpPr>
          <p:spPr>
            <a:xfrm>
              <a:off x="-3681" y="4770660"/>
              <a:ext cx="6957702" cy="37284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Freeform 14"/>
            <p:cNvSpPr/>
            <p:nvPr/>
          </p:nvSpPr>
          <p:spPr>
            <a:xfrm>
              <a:off x="-7364" y="4770660"/>
              <a:ext cx="1604614" cy="378156"/>
            </a:xfrm>
            <a:custGeom>
              <a:avLst/>
              <a:gdLst>
                <a:gd name="connsiteX0" fmla="*/ 0 w 1636512"/>
                <a:gd name="connsiteY0" fmla="*/ 0 h 467328"/>
                <a:gd name="connsiteX1" fmla="*/ 1371504 w 1636512"/>
                <a:gd name="connsiteY1" fmla="*/ 0 h 467328"/>
                <a:gd name="connsiteX2" fmla="*/ 1636512 w 1636512"/>
                <a:gd name="connsiteY2" fmla="*/ 467328 h 467328"/>
                <a:gd name="connsiteX3" fmla="*/ 0 w 1636512"/>
                <a:gd name="connsiteY3" fmla="*/ 467328 h 467328"/>
                <a:gd name="connsiteX0" fmla="*/ 0 w 1604614"/>
                <a:gd name="connsiteY0" fmla="*/ 0 h 473991"/>
                <a:gd name="connsiteX1" fmla="*/ 1371504 w 1604614"/>
                <a:gd name="connsiteY1" fmla="*/ 0 h 473991"/>
                <a:gd name="connsiteX2" fmla="*/ 1604614 w 1604614"/>
                <a:gd name="connsiteY2" fmla="*/ 473991 h 473991"/>
                <a:gd name="connsiteX3" fmla="*/ 0 w 1604614"/>
                <a:gd name="connsiteY3" fmla="*/ 467328 h 473991"/>
                <a:gd name="connsiteX4" fmla="*/ 0 w 1604614"/>
                <a:gd name="connsiteY4" fmla="*/ 0 h 473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614" h="473991">
                  <a:moveTo>
                    <a:pt x="0" y="0"/>
                  </a:moveTo>
                  <a:lnTo>
                    <a:pt x="1371504" y="0"/>
                  </a:lnTo>
                  <a:lnTo>
                    <a:pt x="1604614" y="473991"/>
                  </a:lnTo>
                  <a:lnTo>
                    <a:pt x="0" y="467328"/>
                  </a:lnTo>
                  <a:lnTo>
                    <a:pt x="0" y="0"/>
                  </a:lnTo>
                  <a:close/>
                </a:path>
              </a:pathLst>
            </a:cu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775" y="4819047"/>
              <a:ext cx="841248" cy="276065"/>
            </a:xfrm>
            <a:prstGeom prst="rect">
              <a:avLst/>
            </a:prstGeom>
          </p:spPr>
        </p:pic>
        <p:sp>
          <p:nvSpPr>
            <p:cNvPr id="25" name="Freeform 24"/>
            <p:cNvSpPr/>
            <p:nvPr userDrawn="1"/>
          </p:nvSpPr>
          <p:spPr>
            <a:xfrm>
              <a:off x="1287284" y="4770660"/>
              <a:ext cx="372472" cy="251790"/>
            </a:xfrm>
            <a:custGeom>
              <a:avLst/>
              <a:gdLst>
                <a:gd name="connsiteX0" fmla="*/ 0 w 4833070"/>
                <a:gd name="connsiteY0" fmla="*/ 0 h 3267136"/>
                <a:gd name="connsiteX1" fmla="*/ 3038614 w 4833070"/>
                <a:gd name="connsiteY1" fmla="*/ 0 h 3267136"/>
                <a:gd name="connsiteX2" fmla="*/ 3060482 w 4833070"/>
                <a:gd name="connsiteY2" fmla="*/ 38256 h 3267136"/>
                <a:gd name="connsiteX3" fmla="*/ 4822384 w 4833070"/>
                <a:gd name="connsiteY3" fmla="*/ 3120565 h 3267136"/>
                <a:gd name="connsiteX4" fmla="*/ 4730117 w 4833070"/>
                <a:gd name="connsiteY4" fmla="*/ 3267136 h 3267136"/>
                <a:gd name="connsiteX5" fmla="*/ 1948944 w 4833070"/>
                <a:gd name="connsiteY5" fmla="*/ 3267136 h 3267136"/>
                <a:gd name="connsiteX6" fmla="*/ 1803954 w 4833070"/>
                <a:gd name="connsiteY6" fmla="*/ 3147215 h 32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070" h="3267136">
                  <a:moveTo>
                    <a:pt x="0" y="0"/>
                  </a:moveTo>
                  <a:lnTo>
                    <a:pt x="3038614" y="0"/>
                  </a:lnTo>
                  <a:lnTo>
                    <a:pt x="3060482" y="38256"/>
                  </a:lnTo>
                  <a:cubicBezTo>
                    <a:pt x="4822384" y="3120565"/>
                    <a:pt x="4822384" y="3120565"/>
                    <a:pt x="4822384" y="3120565"/>
                  </a:cubicBezTo>
                  <a:cubicBezTo>
                    <a:pt x="4861926" y="3213838"/>
                    <a:pt x="4782841" y="3267136"/>
                    <a:pt x="4730117" y="3267136"/>
                  </a:cubicBezTo>
                  <a:cubicBezTo>
                    <a:pt x="1948944" y="3267136"/>
                    <a:pt x="1948944" y="3267136"/>
                    <a:pt x="1948944" y="3267136"/>
                  </a:cubicBezTo>
                  <a:cubicBezTo>
                    <a:pt x="1896220" y="3267136"/>
                    <a:pt x="1856677" y="3240487"/>
                    <a:pt x="1803954" y="3147215"/>
                  </a:cubicBezTo>
                  <a:close/>
                </a:path>
              </a:pathLst>
            </a:custGeom>
            <a:solidFill>
              <a:schemeClr val="bg1">
                <a:lumMod val="65000"/>
                <a:alpha val="14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26" name="TextBox 25"/>
          <p:cNvSpPr txBox="1"/>
          <p:nvPr userDrawn="1"/>
        </p:nvSpPr>
        <p:spPr>
          <a:xfrm>
            <a:off x="8285231" y="6472776"/>
            <a:ext cx="515877" cy="277000"/>
          </a:xfrm>
          <a:prstGeom prst="rect">
            <a:avLst/>
          </a:prstGeom>
        </p:spPr>
        <p:txBody>
          <a:bodyPr vert="horz" lIns="91440" tIns="45720" rIns="0" bIns="45720" rtlCol="0" anchor="ctr"/>
          <a:lstStyle>
            <a:defPPr>
              <a:defRPr lang="en-US"/>
            </a:defPPr>
            <a:lvl1pPr algn="r">
              <a:defRPr sz="1200">
                <a:solidFill>
                  <a:srgbClr val="3D0064"/>
                </a:solidFill>
              </a:defRPr>
            </a:lvl1pPr>
          </a:lstStyle>
          <a:p>
            <a:pPr lvl="0"/>
            <a:fld id="{510F167E-D98C-DA4B-8A87-8A99C0A00B88}" type="slidenum">
              <a:rPr lang="en-US" sz="800" smtClean="0">
                <a:solidFill>
                  <a:schemeClr val="tx1">
                    <a:lumMod val="65000"/>
                    <a:lumOff val="35000"/>
                  </a:schemeClr>
                </a:solidFill>
              </a:rPr>
              <a:pPr lvl="0"/>
              <a:t>‹#›</a:t>
            </a:fld>
            <a:endParaRPr lang="en-US" sz="800" dirty="0">
              <a:solidFill>
                <a:schemeClr val="tx1">
                  <a:lumMod val="65000"/>
                  <a:lumOff val="35000"/>
                </a:schemeClr>
              </a:solidFill>
            </a:endParaRPr>
          </a:p>
        </p:txBody>
      </p:sp>
      <p:sp>
        <p:nvSpPr>
          <p:cNvPr id="27" name="Footer Placeholder 2"/>
          <p:cNvSpPr txBox="1">
            <a:spLocks/>
          </p:cNvSpPr>
          <p:nvPr userDrawn="1"/>
        </p:nvSpPr>
        <p:spPr>
          <a:xfrm>
            <a:off x="5575949" y="6428187"/>
            <a:ext cx="2995697" cy="366183"/>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dirty="0">
                <a:solidFill>
                  <a:schemeClr val="tx1">
                    <a:lumMod val="65000"/>
                    <a:lumOff val="35000"/>
                  </a:schemeClr>
                </a:solidFill>
              </a:rPr>
              <a:t>© 2019 VIAVI Solutions Inc.</a:t>
            </a:r>
          </a:p>
        </p:txBody>
      </p:sp>
      <p:sp>
        <p:nvSpPr>
          <p:cNvPr id="28" name="TextBox 27">
            <a:hlinkClick r:id="rId4"/>
          </p:cNvPr>
          <p:cNvSpPr txBox="1"/>
          <p:nvPr userDrawn="1"/>
        </p:nvSpPr>
        <p:spPr>
          <a:xfrm>
            <a:off x="2443684" y="6503555"/>
            <a:ext cx="4249271" cy="215444"/>
          </a:xfrm>
          <a:prstGeom prst="rect">
            <a:avLst/>
          </a:prstGeom>
          <a:noFill/>
        </p:spPr>
        <p:txBody>
          <a:bodyPr wrap="square" rtlCol="0" anchor="ctr">
            <a:spAutoFit/>
          </a:bodyPr>
          <a:lstStyle/>
          <a:p>
            <a:pPr algn="ctr"/>
            <a:r>
              <a:rPr lang="en-US" sz="800" dirty="0" err="1">
                <a:solidFill>
                  <a:schemeClr val="tx1">
                    <a:lumMod val="65000"/>
                    <a:lumOff val="35000"/>
                  </a:schemeClr>
                </a:solidFill>
              </a:rPr>
              <a:t>viavisolutions.com</a:t>
            </a:r>
            <a:endParaRPr lang="en-US" sz="800" dirty="0">
              <a:solidFill>
                <a:schemeClr val="tx1">
                  <a:lumMod val="65000"/>
                  <a:lumOff val="35000"/>
                </a:schemeClr>
              </a:solidFill>
            </a:endParaRPr>
          </a:p>
        </p:txBody>
      </p:sp>
    </p:spTree>
    <p:extLst>
      <p:ext uri="{BB962C8B-B14F-4D97-AF65-F5344CB8AC3E}">
        <p14:creationId xmlns:p14="http://schemas.microsoft.com/office/powerpoint/2010/main" val="347982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hyperlink" Target="http://www.viavisolutions.com/"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Group 25"/>
          <p:cNvGrpSpPr/>
          <p:nvPr userDrawn="1"/>
        </p:nvGrpSpPr>
        <p:grpSpPr>
          <a:xfrm>
            <a:off x="-7364" y="6377813"/>
            <a:ext cx="9151365" cy="497120"/>
            <a:chOff x="-7364" y="4770660"/>
            <a:chExt cx="6961385" cy="378156"/>
          </a:xfrm>
        </p:grpSpPr>
        <p:sp>
          <p:nvSpPr>
            <p:cNvPr id="27" name="Rectangle 26"/>
            <p:cNvSpPr/>
            <p:nvPr/>
          </p:nvSpPr>
          <p:spPr>
            <a:xfrm>
              <a:off x="-3681" y="4770660"/>
              <a:ext cx="6957702" cy="37284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Freeform 27"/>
            <p:cNvSpPr/>
            <p:nvPr/>
          </p:nvSpPr>
          <p:spPr>
            <a:xfrm>
              <a:off x="-7364" y="4770660"/>
              <a:ext cx="1604614" cy="378156"/>
            </a:xfrm>
            <a:custGeom>
              <a:avLst/>
              <a:gdLst>
                <a:gd name="connsiteX0" fmla="*/ 0 w 1636512"/>
                <a:gd name="connsiteY0" fmla="*/ 0 h 467328"/>
                <a:gd name="connsiteX1" fmla="*/ 1371504 w 1636512"/>
                <a:gd name="connsiteY1" fmla="*/ 0 h 467328"/>
                <a:gd name="connsiteX2" fmla="*/ 1636512 w 1636512"/>
                <a:gd name="connsiteY2" fmla="*/ 467328 h 467328"/>
                <a:gd name="connsiteX3" fmla="*/ 0 w 1636512"/>
                <a:gd name="connsiteY3" fmla="*/ 467328 h 467328"/>
                <a:gd name="connsiteX0" fmla="*/ 0 w 1604614"/>
                <a:gd name="connsiteY0" fmla="*/ 0 h 473991"/>
                <a:gd name="connsiteX1" fmla="*/ 1371504 w 1604614"/>
                <a:gd name="connsiteY1" fmla="*/ 0 h 473991"/>
                <a:gd name="connsiteX2" fmla="*/ 1604614 w 1604614"/>
                <a:gd name="connsiteY2" fmla="*/ 473991 h 473991"/>
                <a:gd name="connsiteX3" fmla="*/ 0 w 1604614"/>
                <a:gd name="connsiteY3" fmla="*/ 467328 h 473991"/>
                <a:gd name="connsiteX4" fmla="*/ 0 w 1604614"/>
                <a:gd name="connsiteY4" fmla="*/ 0 h 473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614" h="473991">
                  <a:moveTo>
                    <a:pt x="0" y="0"/>
                  </a:moveTo>
                  <a:lnTo>
                    <a:pt x="1371504" y="0"/>
                  </a:lnTo>
                  <a:lnTo>
                    <a:pt x="1604614" y="473991"/>
                  </a:lnTo>
                  <a:lnTo>
                    <a:pt x="0" y="467328"/>
                  </a:lnTo>
                  <a:lnTo>
                    <a:pt x="0" y="0"/>
                  </a:lnTo>
                  <a:close/>
                </a:path>
              </a:pathLst>
            </a:cu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29" name="Picture 28"/>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259775" y="4819047"/>
              <a:ext cx="841248" cy="276065"/>
            </a:xfrm>
            <a:prstGeom prst="rect">
              <a:avLst/>
            </a:prstGeom>
          </p:spPr>
        </p:pic>
        <p:sp>
          <p:nvSpPr>
            <p:cNvPr id="30" name="Freeform 29"/>
            <p:cNvSpPr/>
            <p:nvPr userDrawn="1"/>
          </p:nvSpPr>
          <p:spPr>
            <a:xfrm>
              <a:off x="1287284" y="4770660"/>
              <a:ext cx="372472" cy="251790"/>
            </a:xfrm>
            <a:custGeom>
              <a:avLst/>
              <a:gdLst>
                <a:gd name="connsiteX0" fmla="*/ 0 w 4833070"/>
                <a:gd name="connsiteY0" fmla="*/ 0 h 3267136"/>
                <a:gd name="connsiteX1" fmla="*/ 3038614 w 4833070"/>
                <a:gd name="connsiteY1" fmla="*/ 0 h 3267136"/>
                <a:gd name="connsiteX2" fmla="*/ 3060482 w 4833070"/>
                <a:gd name="connsiteY2" fmla="*/ 38256 h 3267136"/>
                <a:gd name="connsiteX3" fmla="*/ 4822384 w 4833070"/>
                <a:gd name="connsiteY3" fmla="*/ 3120565 h 3267136"/>
                <a:gd name="connsiteX4" fmla="*/ 4730117 w 4833070"/>
                <a:gd name="connsiteY4" fmla="*/ 3267136 h 3267136"/>
                <a:gd name="connsiteX5" fmla="*/ 1948944 w 4833070"/>
                <a:gd name="connsiteY5" fmla="*/ 3267136 h 3267136"/>
                <a:gd name="connsiteX6" fmla="*/ 1803954 w 4833070"/>
                <a:gd name="connsiteY6" fmla="*/ 3147215 h 32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070" h="3267136">
                  <a:moveTo>
                    <a:pt x="0" y="0"/>
                  </a:moveTo>
                  <a:lnTo>
                    <a:pt x="3038614" y="0"/>
                  </a:lnTo>
                  <a:lnTo>
                    <a:pt x="3060482" y="38256"/>
                  </a:lnTo>
                  <a:cubicBezTo>
                    <a:pt x="4822384" y="3120565"/>
                    <a:pt x="4822384" y="3120565"/>
                    <a:pt x="4822384" y="3120565"/>
                  </a:cubicBezTo>
                  <a:cubicBezTo>
                    <a:pt x="4861926" y="3213838"/>
                    <a:pt x="4782841" y="3267136"/>
                    <a:pt x="4730117" y="3267136"/>
                  </a:cubicBezTo>
                  <a:cubicBezTo>
                    <a:pt x="1948944" y="3267136"/>
                    <a:pt x="1948944" y="3267136"/>
                    <a:pt x="1948944" y="3267136"/>
                  </a:cubicBezTo>
                  <a:cubicBezTo>
                    <a:pt x="1896220" y="3267136"/>
                    <a:pt x="1856677" y="3240487"/>
                    <a:pt x="1803954" y="3147215"/>
                  </a:cubicBezTo>
                  <a:close/>
                </a:path>
              </a:pathLst>
            </a:custGeom>
            <a:solidFill>
              <a:schemeClr val="bg1">
                <a:lumMod val="65000"/>
                <a:alpha val="14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2" name="Title Placeholder 1"/>
          <p:cNvSpPr>
            <a:spLocks noGrp="1"/>
          </p:cNvSpPr>
          <p:nvPr>
            <p:ph type="title"/>
          </p:nvPr>
        </p:nvSpPr>
        <p:spPr>
          <a:xfrm>
            <a:off x="342900" y="221719"/>
            <a:ext cx="8458200" cy="684524"/>
          </a:xfrm>
          <a:prstGeom prst="rect">
            <a:avLst/>
          </a:prstGeom>
        </p:spPr>
        <p:txBody>
          <a:bodyPr vert="horz" lIns="0" tIns="45720" rIns="0" bIns="45720" rtlCol="0" anchor="t">
            <a:noAutofit/>
          </a:bodyPr>
          <a:lstStyle/>
          <a:p>
            <a:r>
              <a:rPr lang="en-US" dirty="0"/>
              <a:t>Click to edit Master title style</a:t>
            </a:r>
          </a:p>
        </p:txBody>
      </p:sp>
      <p:sp>
        <p:nvSpPr>
          <p:cNvPr id="16" name="Text Placeholder 2"/>
          <p:cNvSpPr>
            <a:spLocks noGrp="1"/>
          </p:cNvSpPr>
          <p:nvPr>
            <p:ph type="body" idx="1"/>
          </p:nvPr>
        </p:nvSpPr>
        <p:spPr>
          <a:xfrm>
            <a:off x="342900" y="1104899"/>
            <a:ext cx="8458200" cy="5006534"/>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Box 19"/>
          <p:cNvSpPr txBox="1"/>
          <p:nvPr userDrawn="1"/>
        </p:nvSpPr>
        <p:spPr>
          <a:xfrm>
            <a:off x="8285231" y="6472776"/>
            <a:ext cx="515877" cy="277000"/>
          </a:xfrm>
          <a:prstGeom prst="rect">
            <a:avLst/>
          </a:prstGeom>
        </p:spPr>
        <p:txBody>
          <a:bodyPr vert="horz" lIns="91440" tIns="45720" rIns="0" bIns="45720" rtlCol="0" anchor="ctr"/>
          <a:lstStyle>
            <a:defPPr>
              <a:defRPr lang="en-US"/>
            </a:defPPr>
            <a:lvl1pPr algn="r">
              <a:defRPr sz="1200">
                <a:solidFill>
                  <a:srgbClr val="3D0064"/>
                </a:solidFill>
              </a:defRPr>
            </a:lvl1pPr>
          </a:lstStyle>
          <a:p>
            <a:pPr lvl="0"/>
            <a:fld id="{510F167E-D98C-DA4B-8A87-8A99C0A00B88}" type="slidenum">
              <a:rPr lang="en-US" sz="800" smtClean="0">
                <a:solidFill>
                  <a:schemeClr val="tx1">
                    <a:lumMod val="65000"/>
                    <a:lumOff val="35000"/>
                  </a:schemeClr>
                </a:solidFill>
              </a:rPr>
              <a:pPr lvl="0"/>
              <a:t>‹#›</a:t>
            </a:fld>
            <a:endParaRPr lang="en-US" sz="800" dirty="0">
              <a:solidFill>
                <a:schemeClr val="tx1">
                  <a:lumMod val="65000"/>
                  <a:lumOff val="35000"/>
                </a:schemeClr>
              </a:solidFill>
            </a:endParaRPr>
          </a:p>
        </p:txBody>
      </p:sp>
      <p:sp>
        <p:nvSpPr>
          <p:cNvPr id="21" name="Footer Placeholder 2"/>
          <p:cNvSpPr txBox="1">
            <a:spLocks/>
          </p:cNvSpPr>
          <p:nvPr userDrawn="1"/>
        </p:nvSpPr>
        <p:spPr>
          <a:xfrm>
            <a:off x="5575949" y="6428187"/>
            <a:ext cx="2995697" cy="366183"/>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dirty="0">
                <a:solidFill>
                  <a:schemeClr val="tx1">
                    <a:lumMod val="65000"/>
                    <a:lumOff val="35000"/>
                  </a:schemeClr>
                </a:solidFill>
              </a:rPr>
              <a:t>© 2019 VIAVI Solutions Inc.</a:t>
            </a:r>
          </a:p>
        </p:txBody>
      </p:sp>
      <p:sp>
        <p:nvSpPr>
          <p:cNvPr id="12" name="TextBox 11">
            <a:hlinkClick r:id="rId38"/>
          </p:cNvPr>
          <p:cNvSpPr txBox="1"/>
          <p:nvPr userDrawn="1"/>
        </p:nvSpPr>
        <p:spPr>
          <a:xfrm>
            <a:off x="2443684" y="6503555"/>
            <a:ext cx="4249271" cy="215444"/>
          </a:xfrm>
          <a:prstGeom prst="rect">
            <a:avLst/>
          </a:prstGeom>
          <a:noFill/>
        </p:spPr>
        <p:txBody>
          <a:bodyPr wrap="square" rtlCol="0" anchor="ctr">
            <a:spAutoFit/>
          </a:bodyPr>
          <a:lstStyle/>
          <a:p>
            <a:pPr algn="ctr"/>
            <a:r>
              <a:rPr lang="en-US" sz="800" dirty="0" err="1">
                <a:solidFill>
                  <a:schemeClr val="tx1">
                    <a:lumMod val="65000"/>
                    <a:lumOff val="35000"/>
                  </a:schemeClr>
                </a:solidFill>
              </a:rPr>
              <a:t>viavisolutions.com</a:t>
            </a:r>
            <a:endParaRPr lang="en-US" sz="800" dirty="0">
              <a:solidFill>
                <a:schemeClr val="tx1">
                  <a:lumMod val="65000"/>
                  <a:lumOff val="35000"/>
                </a:schemeClr>
              </a:solidFill>
            </a:endParaRPr>
          </a:p>
        </p:txBody>
      </p:sp>
    </p:spTree>
    <p:extLst>
      <p:ext uri="{BB962C8B-B14F-4D97-AF65-F5344CB8AC3E}">
        <p14:creationId xmlns:p14="http://schemas.microsoft.com/office/powerpoint/2010/main" val="4094499296"/>
      </p:ext>
    </p:extLst>
  </p:cSld>
  <p:clrMap bg1="lt1" tx1="dk1" bg2="lt2" tx2="dk2" accent1="accent1" accent2="accent2" accent3="accent3" accent4="accent4" accent5="accent5" accent6="accent6" hlink="hlink" folHlink="folHlink"/>
  <p:sldLayoutIdLst>
    <p:sldLayoutId id="2147483781" r:id="rId1"/>
    <p:sldLayoutId id="2147483783" r:id="rId2"/>
    <p:sldLayoutId id="2147483732" r:id="rId3"/>
    <p:sldLayoutId id="2147483665" r:id="rId4"/>
    <p:sldLayoutId id="2147483692" r:id="rId5"/>
    <p:sldLayoutId id="2147483785" r:id="rId6"/>
    <p:sldLayoutId id="2147483669" r:id="rId7"/>
    <p:sldLayoutId id="2147483670" r:id="rId8"/>
    <p:sldLayoutId id="2147483671" r:id="rId9"/>
    <p:sldLayoutId id="2147483683" r:id="rId10"/>
    <p:sldLayoutId id="2147483650" r:id="rId11"/>
    <p:sldLayoutId id="2147483652" r:id="rId12"/>
    <p:sldLayoutId id="2147483710" r:id="rId13"/>
    <p:sldLayoutId id="2147483740" r:id="rId14"/>
    <p:sldLayoutId id="2147483741" r:id="rId15"/>
    <p:sldLayoutId id="2147483654" r:id="rId16"/>
    <p:sldLayoutId id="2147483655" r:id="rId17"/>
    <p:sldLayoutId id="2147483714" r:id="rId18"/>
    <p:sldLayoutId id="2147483724" r:id="rId19"/>
    <p:sldLayoutId id="2147483725" r:id="rId20"/>
    <p:sldLayoutId id="2147483737" r:id="rId21"/>
    <p:sldLayoutId id="2147483729" r:id="rId22"/>
    <p:sldLayoutId id="2147483738" r:id="rId23"/>
    <p:sldLayoutId id="2147483735" r:id="rId24"/>
    <p:sldLayoutId id="2147483788" r:id="rId25"/>
    <p:sldLayoutId id="2147483713" r:id="rId26"/>
    <p:sldLayoutId id="2147483676" r:id="rId27"/>
    <p:sldLayoutId id="2147483709" r:id="rId28"/>
    <p:sldLayoutId id="2147483780" r:id="rId29"/>
    <p:sldLayoutId id="2147483663" r:id="rId30"/>
    <p:sldLayoutId id="2147483787" r:id="rId31"/>
    <p:sldLayoutId id="2147483789" r:id="rId32"/>
    <p:sldLayoutId id="2147483790" r:id="rId33"/>
    <p:sldLayoutId id="2147483791" r:id="rId34"/>
    <p:sldLayoutId id="2147483792" r:id="rId35"/>
  </p:sldLayoutIdLst>
  <p:hf sldNum="0" hdr="0" ftr="0" dt="0"/>
  <p:txStyles>
    <p:titleStyle>
      <a:lvl1pPr algn="l" defTabSz="457178" rtl="0" eaLnBrk="1" latinLnBrk="0" hangingPunct="1">
        <a:spcBef>
          <a:spcPct val="0"/>
        </a:spcBef>
        <a:buNone/>
        <a:defRPr sz="2400" b="1" kern="1200">
          <a:solidFill>
            <a:schemeClr val="tx1"/>
          </a:solidFill>
          <a:latin typeface="+mj-lt"/>
          <a:ea typeface="+mj-ea"/>
          <a:cs typeface="+mj-cs"/>
        </a:defRPr>
      </a:lvl1pPr>
    </p:titleStyle>
    <p:bodyStyle>
      <a:lvl1pPr marL="171442" indent="-171442" algn="l" defTabSz="457178" rtl="0" eaLnBrk="1" latinLnBrk="0" hangingPunct="1">
        <a:spcBef>
          <a:spcPts val="0"/>
        </a:spcBef>
        <a:spcAft>
          <a:spcPts val="600"/>
        </a:spcAft>
        <a:buClrTx/>
        <a:buSzPct val="80000"/>
        <a:buFont typeface="Arial" charset="0"/>
        <a:buChar char="•"/>
        <a:defRPr lang="en-US" sz="1800" kern="1200" smtClean="0">
          <a:solidFill>
            <a:schemeClr val="tx1"/>
          </a:solidFill>
          <a:latin typeface="+mn-lt"/>
          <a:ea typeface="+mn-ea"/>
          <a:cs typeface="+mn-cs"/>
        </a:defRPr>
      </a:lvl1pPr>
      <a:lvl2pPr marL="457178" indent="-165092" algn="l" defTabSz="457178" rtl="0" eaLnBrk="1" latinLnBrk="0" hangingPunct="1">
        <a:spcBef>
          <a:spcPts val="0"/>
        </a:spcBef>
        <a:spcAft>
          <a:spcPts val="600"/>
        </a:spcAft>
        <a:buClrTx/>
        <a:buSzPct val="80000"/>
        <a:buFont typeface="Arial" charset="0"/>
        <a:buChar char="•"/>
        <a:defRPr lang="en-US" sz="1800" kern="1200" smtClean="0">
          <a:solidFill>
            <a:schemeClr val="tx1"/>
          </a:solidFill>
          <a:latin typeface="+mn-lt"/>
          <a:ea typeface="+mn-ea"/>
          <a:cs typeface="+mn-cs"/>
        </a:defRPr>
      </a:lvl2pPr>
      <a:lvl3pPr marL="741326" indent="-171442" algn="l" defTabSz="457178" rtl="0" eaLnBrk="1" latinLnBrk="0" hangingPunct="1">
        <a:spcBef>
          <a:spcPts val="0"/>
        </a:spcBef>
        <a:spcAft>
          <a:spcPts val="600"/>
        </a:spcAft>
        <a:buClrTx/>
        <a:buSzPct val="80000"/>
        <a:buFont typeface="Arial" charset="0"/>
        <a:buChar char="•"/>
        <a:defRPr lang="en-US" sz="1800" kern="1200" smtClean="0">
          <a:solidFill>
            <a:schemeClr val="tx1"/>
          </a:solidFill>
          <a:latin typeface="+mn-lt"/>
          <a:ea typeface="+mn-ea"/>
          <a:cs typeface="+mn-cs"/>
        </a:defRPr>
      </a:lvl3pPr>
      <a:lvl4pPr marL="1031823" indent="-173030" algn="l" defTabSz="457178" rtl="0" eaLnBrk="1" latinLnBrk="0" hangingPunct="1">
        <a:spcBef>
          <a:spcPts val="0"/>
        </a:spcBef>
        <a:spcAft>
          <a:spcPts val="600"/>
        </a:spcAft>
        <a:buClrTx/>
        <a:buSzPct val="80000"/>
        <a:buFont typeface="Arial" charset="0"/>
        <a:buChar char="•"/>
        <a:defRPr lang="en-US" sz="1800" kern="1200" smtClean="0">
          <a:solidFill>
            <a:schemeClr val="tx1"/>
          </a:solidFill>
          <a:latin typeface="+mn-lt"/>
          <a:ea typeface="+mn-ea"/>
          <a:cs typeface="+mn-cs"/>
        </a:defRPr>
      </a:lvl4pPr>
      <a:lvl5pPr marL="1315973" indent="-173030" algn="l" defTabSz="457178" rtl="0" eaLnBrk="1" latinLnBrk="0" hangingPunct="1">
        <a:spcBef>
          <a:spcPts val="0"/>
        </a:spcBef>
        <a:spcAft>
          <a:spcPts val="600"/>
        </a:spcAft>
        <a:buClrTx/>
        <a:buSzPct val="80000"/>
        <a:buFont typeface="Arial" charset="0"/>
        <a:buChar char="•"/>
        <a:defRPr lang="en-US" sz="1800" kern="1200" dirty="0">
          <a:solidFill>
            <a:schemeClr val="tx1"/>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8"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400" kern="1200">
          <a:solidFill>
            <a:schemeClr val="tx1"/>
          </a:solidFill>
          <a:latin typeface="+mn-lt"/>
          <a:ea typeface="+mn-ea"/>
          <a:cs typeface="+mn-cs"/>
        </a:defRPr>
      </a:lvl1pPr>
      <a:lvl2pPr marL="457178" algn="l" defTabSz="457178" rtl="0" eaLnBrk="1" latinLnBrk="0" hangingPunct="1">
        <a:defRPr sz="1200" kern="1200">
          <a:solidFill>
            <a:schemeClr val="tx1"/>
          </a:solidFill>
          <a:latin typeface="+mn-lt"/>
          <a:ea typeface="+mn-ea"/>
          <a:cs typeface="+mn-cs"/>
        </a:defRPr>
      </a:lvl2pPr>
      <a:lvl3pPr marL="914354" algn="l" defTabSz="457178" rtl="0" eaLnBrk="1" latinLnBrk="0" hangingPunct="1">
        <a:defRPr sz="1200" kern="1200">
          <a:solidFill>
            <a:schemeClr val="tx1"/>
          </a:solidFill>
          <a:latin typeface="+mn-lt"/>
          <a:ea typeface="+mn-ea"/>
          <a:cs typeface="+mn-cs"/>
        </a:defRPr>
      </a:lvl3pPr>
      <a:lvl4pPr marL="1371532" algn="l" defTabSz="457178" rtl="0" eaLnBrk="1" latinLnBrk="0" hangingPunct="1">
        <a:defRPr sz="1200" kern="1200">
          <a:solidFill>
            <a:schemeClr val="tx1"/>
          </a:solidFill>
          <a:latin typeface="+mn-lt"/>
          <a:ea typeface="+mn-ea"/>
          <a:cs typeface="+mn-cs"/>
        </a:defRPr>
      </a:lvl4pPr>
      <a:lvl5pPr marL="1828709" algn="l" defTabSz="457178" rtl="0" eaLnBrk="1" latinLnBrk="0" hangingPunct="1">
        <a:defRPr sz="1200" kern="1200">
          <a:solidFill>
            <a:schemeClr val="tx1"/>
          </a:solidFill>
          <a:latin typeface="+mn-lt"/>
          <a:ea typeface="+mn-ea"/>
          <a:cs typeface="+mn-cs"/>
        </a:defRPr>
      </a:lvl5pPr>
      <a:lvl6pPr marL="2285886" algn="l" defTabSz="457178" rtl="0" eaLnBrk="1" latinLnBrk="0" hangingPunct="1">
        <a:defRPr sz="1200" kern="1200">
          <a:solidFill>
            <a:schemeClr val="tx1"/>
          </a:solidFill>
          <a:latin typeface="+mn-lt"/>
          <a:ea typeface="+mn-ea"/>
          <a:cs typeface="+mn-cs"/>
        </a:defRPr>
      </a:lvl6pPr>
      <a:lvl7pPr marL="2743063" algn="l" defTabSz="457178" rtl="0" eaLnBrk="1" latinLnBrk="0" hangingPunct="1">
        <a:defRPr sz="1200" kern="1200">
          <a:solidFill>
            <a:schemeClr val="tx1"/>
          </a:solidFill>
          <a:latin typeface="+mn-lt"/>
          <a:ea typeface="+mn-ea"/>
          <a:cs typeface="+mn-cs"/>
        </a:defRPr>
      </a:lvl7pPr>
      <a:lvl8pPr marL="3200240" algn="l" defTabSz="457178" rtl="0" eaLnBrk="1" latinLnBrk="0" hangingPunct="1">
        <a:defRPr sz="1200" kern="1200">
          <a:solidFill>
            <a:schemeClr val="tx1"/>
          </a:solidFill>
          <a:latin typeface="+mn-lt"/>
          <a:ea typeface="+mn-ea"/>
          <a:cs typeface="+mn-cs"/>
        </a:defRPr>
      </a:lvl8pPr>
      <a:lvl9pPr marL="3657418" algn="l" defTabSz="457178"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userDrawn="1">
          <p15:clr>
            <a:srgbClr val="F26B43"/>
          </p15:clr>
        </p15:guide>
        <p15:guide id="2" pos="21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38.gif"/><Relationship Id="rId5" Type="http://schemas.openxmlformats.org/officeDocument/2006/relationships/image" Target="../media/image37.emf"/><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slideLayout" Target="../slideLayouts/slideLayout11.xml"/><Relationship Id="rId4" Type="http://schemas.openxmlformats.org/officeDocument/2006/relationships/image" Target="../media/image21.wmf"/></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7.emf"/></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6.xml"/><Relationship Id="rId5" Type="http://schemas.openxmlformats.org/officeDocument/2006/relationships/image" Target="../media/image58.tiff"/><Relationship Id="rId4" Type="http://schemas.openxmlformats.org/officeDocument/2006/relationships/image" Target="../media/image57.tiff"/></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6.xml"/><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5.pn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25.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niviuk.free.fr/lte_band.php" TargetMode="Externa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8B98A-B6D8-F440-8368-431112346E76}"/>
              </a:ext>
            </a:extLst>
          </p:cNvPr>
          <p:cNvSpPr>
            <a:spLocks noGrp="1"/>
          </p:cNvSpPr>
          <p:nvPr>
            <p:ph type="title"/>
          </p:nvPr>
        </p:nvSpPr>
        <p:spPr>
          <a:xfrm>
            <a:off x="260443" y="2909554"/>
            <a:ext cx="3567336" cy="925830"/>
          </a:xfrm>
        </p:spPr>
        <p:txBody>
          <a:bodyPr/>
          <a:lstStyle/>
          <a:p>
            <a:r>
              <a:rPr lang="en-US" sz="2700" dirty="0"/>
              <a:t>Fixed Wireless Access Overview</a:t>
            </a:r>
            <a:br>
              <a:rPr lang="en-US" sz="2700" dirty="0"/>
            </a:br>
            <a:br>
              <a:rPr lang="en-US" sz="2700" dirty="0"/>
            </a:br>
            <a:r>
              <a:rPr lang="en-US" sz="1200" dirty="0"/>
              <a:t>Steve Gale – Viavi Solutions</a:t>
            </a:r>
            <a:br>
              <a:rPr lang="en-US" sz="1200" dirty="0"/>
            </a:br>
            <a:r>
              <a:rPr lang="en-US" sz="1200" dirty="0"/>
              <a:t>Patrick Davis – Communications Supply Group</a:t>
            </a:r>
            <a:br>
              <a:rPr lang="en-US" sz="1500" dirty="0"/>
            </a:br>
            <a:endParaRPr lang="en-US" sz="2400" b="0" dirty="0"/>
          </a:p>
        </p:txBody>
      </p:sp>
    </p:spTree>
    <p:extLst>
      <p:ext uri="{BB962C8B-B14F-4D97-AF65-F5344CB8AC3E}">
        <p14:creationId xmlns:p14="http://schemas.microsoft.com/office/powerpoint/2010/main" val="1013614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959F7-4EEC-406C-B2E3-7E25B05E9A0D}"/>
              </a:ext>
            </a:extLst>
          </p:cNvPr>
          <p:cNvSpPr>
            <a:spLocks noGrp="1"/>
          </p:cNvSpPr>
          <p:nvPr>
            <p:ph type="title"/>
          </p:nvPr>
        </p:nvSpPr>
        <p:spPr/>
        <p:txBody>
          <a:bodyPr/>
          <a:lstStyle/>
          <a:p>
            <a:r>
              <a:rPr lang="en-US" dirty="0"/>
              <a:t>CBRS FCC Part 96 Requirements</a:t>
            </a:r>
          </a:p>
        </p:txBody>
      </p:sp>
      <p:sp>
        <p:nvSpPr>
          <p:cNvPr id="3" name="Content Placeholder 2">
            <a:extLst>
              <a:ext uri="{FF2B5EF4-FFF2-40B4-BE49-F238E27FC236}">
                <a16:creationId xmlns:a16="http://schemas.microsoft.com/office/drawing/2014/main" id="{5EF3E174-F0A8-47BA-8FA6-A4957988EC6E}"/>
              </a:ext>
            </a:extLst>
          </p:cNvPr>
          <p:cNvSpPr>
            <a:spLocks noGrp="1"/>
          </p:cNvSpPr>
          <p:nvPr>
            <p:ph idx="1"/>
          </p:nvPr>
        </p:nvSpPr>
        <p:spPr>
          <a:xfrm>
            <a:off x="409194" y="1402574"/>
            <a:ext cx="8325612" cy="1284732"/>
          </a:xfrm>
        </p:spPr>
        <p:txBody>
          <a:bodyPr/>
          <a:lstStyle/>
          <a:p>
            <a:r>
              <a:rPr lang="en-US" dirty="0"/>
              <a:t>Category B Devices must be installed by a Certified Professional Installer (CPI)</a:t>
            </a:r>
          </a:p>
          <a:p>
            <a:r>
              <a:rPr lang="en-US" dirty="0"/>
              <a:t>Category A Devices installed above 6 Meters and unable to self geo-locate require a CPI.</a:t>
            </a:r>
          </a:p>
          <a:p>
            <a:r>
              <a:rPr lang="en-US" dirty="0"/>
              <a:t>Online self-paced – half day, ≈ $700</a:t>
            </a:r>
          </a:p>
          <a:p>
            <a:endParaRPr lang="en-US" dirty="0"/>
          </a:p>
        </p:txBody>
      </p:sp>
      <p:pic>
        <p:nvPicPr>
          <p:cNvPr id="4" name="Picture 3">
            <a:extLst>
              <a:ext uri="{FF2B5EF4-FFF2-40B4-BE49-F238E27FC236}">
                <a16:creationId xmlns:a16="http://schemas.microsoft.com/office/drawing/2014/main" id="{3495EE5D-BFD3-4D3D-95E7-F8C7C36CF0BC}"/>
              </a:ext>
            </a:extLst>
          </p:cNvPr>
          <p:cNvPicPr>
            <a:picLocks noChangeAspect="1"/>
          </p:cNvPicPr>
          <p:nvPr/>
        </p:nvPicPr>
        <p:blipFill>
          <a:blip r:embed="rId2"/>
          <a:stretch>
            <a:fillRect/>
          </a:stretch>
        </p:blipFill>
        <p:spPr>
          <a:xfrm>
            <a:off x="1677368" y="3183637"/>
            <a:ext cx="5452666" cy="1606107"/>
          </a:xfrm>
          <a:prstGeom prst="rect">
            <a:avLst/>
          </a:prstGeom>
        </p:spPr>
      </p:pic>
    </p:spTree>
    <p:extLst>
      <p:ext uri="{BB962C8B-B14F-4D97-AF65-F5344CB8AC3E}">
        <p14:creationId xmlns:p14="http://schemas.microsoft.com/office/powerpoint/2010/main" val="1760366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09493-FBC6-4236-B3B6-7F6922F54CDB}"/>
              </a:ext>
            </a:extLst>
          </p:cNvPr>
          <p:cNvSpPr>
            <a:spLocks noGrp="1"/>
          </p:cNvSpPr>
          <p:nvPr>
            <p:ph type="title"/>
          </p:nvPr>
        </p:nvSpPr>
        <p:spPr/>
        <p:txBody>
          <a:bodyPr/>
          <a:lstStyle/>
          <a:p>
            <a:r>
              <a:rPr lang="en-US" dirty="0"/>
              <a:t>Applications for CBRS Spectrum</a:t>
            </a:r>
          </a:p>
        </p:txBody>
      </p:sp>
      <p:sp>
        <p:nvSpPr>
          <p:cNvPr id="3" name="Content Placeholder 2">
            <a:extLst>
              <a:ext uri="{FF2B5EF4-FFF2-40B4-BE49-F238E27FC236}">
                <a16:creationId xmlns:a16="http://schemas.microsoft.com/office/drawing/2014/main" id="{880BC547-1E4F-4EBC-A92E-4A3B07C65DB1}"/>
              </a:ext>
            </a:extLst>
          </p:cNvPr>
          <p:cNvSpPr>
            <a:spLocks noGrp="1"/>
          </p:cNvSpPr>
          <p:nvPr>
            <p:ph idx="1"/>
          </p:nvPr>
        </p:nvSpPr>
        <p:spPr/>
        <p:txBody>
          <a:bodyPr/>
          <a:lstStyle/>
          <a:p>
            <a:r>
              <a:rPr lang="en-US" dirty="0"/>
              <a:t>Small cell networks: Additional network layers based on small cells will allow for increased capacity where needed the most.</a:t>
            </a:r>
          </a:p>
          <a:p>
            <a:r>
              <a:rPr lang="en-US" dirty="0">
                <a:highlight>
                  <a:srgbClr val="FFFF00"/>
                </a:highlight>
              </a:rPr>
              <a:t>Fixed Wireless Access (FWA): FWA at 3.5 GHz delivers peak rates that few technologies can match without fixed deep fiber.</a:t>
            </a:r>
          </a:p>
          <a:p>
            <a:r>
              <a:rPr lang="en-US" dirty="0"/>
              <a:t>Neutral Host Networks: With traffic increasingly concentrating indoors, Neutral Host Network operators offer a potential solution to issues associated with legacy technologies (e.g. DAS, Wi-Fi).</a:t>
            </a:r>
          </a:p>
          <a:p>
            <a:r>
              <a:rPr lang="en-US" dirty="0"/>
              <a:t>Private </a:t>
            </a:r>
            <a:r>
              <a:rPr lang="en-US" dirty="0">
                <a:highlight>
                  <a:srgbClr val="00FFFF"/>
                </a:highlight>
              </a:rPr>
              <a:t>LTE</a:t>
            </a:r>
            <a:r>
              <a:rPr lang="en-US" dirty="0"/>
              <a:t> Networks: Local private network utilizing dedicated radio equipment to service a premise with specific applications and services.</a:t>
            </a:r>
          </a:p>
          <a:p>
            <a:r>
              <a:rPr lang="en-US" dirty="0"/>
              <a:t>Massive MIMO Hotspot: </a:t>
            </a:r>
            <a:r>
              <a:rPr lang="en-US" dirty="0" err="1"/>
              <a:t>mMIMO</a:t>
            </a:r>
            <a:r>
              <a:rPr lang="en-US" dirty="0"/>
              <a:t> hotspots would serve the needs of high-usage, high-density areas with relatively low mobility.</a:t>
            </a:r>
          </a:p>
          <a:p>
            <a:r>
              <a:rPr lang="en-US" dirty="0"/>
              <a:t>Industrial IoT: Private </a:t>
            </a:r>
            <a:r>
              <a:rPr lang="en-US" dirty="0">
                <a:highlight>
                  <a:srgbClr val="00FFFF"/>
                </a:highlight>
              </a:rPr>
              <a:t>LTE or 5G </a:t>
            </a:r>
            <a:r>
              <a:rPr lang="en-US" dirty="0"/>
              <a:t>networks on 3.5 GHz could ensure the high reliability and low latency needs for robust </a:t>
            </a:r>
            <a:r>
              <a:rPr lang="en-US" dirty="0" err="1"/>
              <a:t>IIoT</a:t>
            </a:r>
            <a:r>
              <a:rPr lang="en-US" dirty="0"/>
              <a:t> operations.</a:t>
            </a:r>
          </a:p>
          <a:p>
            <a:r>
              <a:rPr lang="en-US" dirty="0"/>
              <a:t>Macro coverage: Emerging </a:t>
            </a:r>
            <a:r>
              <a:rPr lang="en-US" dirty="0">
                <a:highlight>
                  <a:srgbClr val="00FFFF"/>
                </a:highlight>
              </a:rPr>
              <a:t>5G</a:t>
            </a:r>
            <a:r>
              <a:rPr lang="en-US" dirty="0"/>
              <a:t> RF technologies could enable a 3.5 GHz layer overlaid on the existing macro grid.</a:t>
            </a:r>
          </a:p>
          <a:p>
            <a:endParaRPr lang="en-US" dirty="0"/>
          </a:p>
        </p:txBody>
      </p:sp>
    </p:spTree>
    <p:extLst>
      <p:ext uri="{BB962C8B-B14F-4D97-AF65-F5344CB8AC3E}">
        <p14:creationId xmlns:p14="http://schemas.microsoft.com/office/powerpoint/2010/main" val="262204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9565E-29E1-4FB4-9864-4B61C12983A1}"/>
              </a:ext>
            </a:extLst>
          </p:cNvPr>
          <p:cNvSpPr>
            <a:spLocks noGrp="1"/>
          </p:cNvSpPr>
          <p:nvPr>
            <p:ph type="title"/>
          </p:nvPr>
        </p:nvSpPr>
        <p:spPr/>
        <p:txBody>
          <a:bodyPr/>
          <a:lstStyle/>
          <a:p>
            <a:r>
              <a:rPr lang="en-US" dirty="0"/>
              <a:t>C-Band to bring another 280 MHz of low band Spectrum</a:t>
            </a:r>
          </a:p>
        </p:txBody>
      </p:sp>
      <p:sp>
        <p:nvSpPr>
          <p:cNvPr id="3" name="Content Placeholder 2">
            <a:extLst>
              <a:ext uri="{FF2B5EF4-FFF2-40B4-BE49-F238E27FC236}">
                <a16:creationId xmlns:a16="http://schemas.microsoft.com/office/drawing/2014/main" id="{0894D981-7480-4FF8-BC27-0B9F6E2F8E20}"/>
              </a:ext>
            </a:extLst>
          </p:cNvPr>
          <p:cNvSpPr>
            <a:spLocks noGrp="1"/>
          </p:cNvSpPr>
          <p:nvPr>
            <p:ph idx="1"/>
          </p:nvPr>
        </p:nvSpPr>
        <p:spPr>
          <a:xfrm>
            <a:off x="682518" y="1326281"/>
            <a:ext cx="4825866" cy="2658578"/>
          </a:xfrm>
        </p:spPr>
        <p:txBody>
          <a:bodyPr/>
          <a:lstStyle/>
          <a:p>
            <a:r>
              <a:rPr lang="en-US" dirty="0"/>
              <a:t>3700 – 4200 MHz wide</a:t>
            </a:r>
          </a:p>
          <a:p>
            <a:r>
              <a:rPr lang="en-US" dirty="0"/>
              <a:t>Used today for Video Distribution</a:t>
            </a:r>
          </a:p>
          <a:p>
            <a:r>
              <a:rPr lang="en-US" dirty="0"/>
              <a:t>A/D conversion freeing up bandwidth</a:t>
            </a:r>
          </a:p>
          <a:p>
            <a:r>
              <a:rPr lang="en-US" dirty="0"/>
              <a:t>Video to be repacked into 200 MHz</a:t>
            </a:r>
          </a:p>
          <a:p>
            <a:r>
              <a:rPr lang="en-US" dirty="0"/>
              <a:t>Filters added to avoid interference</a:t>
            </a:r>
          </a:p>
          <a:p>
            <a:r>
              <a:rPr lang="en-US" dirty="0"/>
              <a:t>20 MHz guard band</a:t>
            </a:r>
          </a:p>
          <a:p>
            <a:r>
              <a:rPr lang="en-US" dirty="0"/>
              <a:t>280 Mhz for more consumer Mobility/BB </a:t>
            </a:r>
          </a:p>
        </p:txBody>
      </p:sp>
      <p:pic>
        <p:nvPicPr>
          <p:cNvPr id="4" name="Picture 3">
            <a:extLst>
              <a:ext uri="{FF2B5EF4-FFF2-40B4-BE49-F238E27FC236}">
                <a16:creationId xmlns:a16="http://schemas.microsoft.com/office/drawing/2014/main" id="{A8A1EB37-BBD8-43FA-81F9-8CBC6682BC03}"/>
              </a:ext>
            </a:extLst>
          </p:cNvPr>
          <p:cNvPicPr>
            <a:picLocks noChangeAspect="1"/>
          </p:cNvPicPr>
          <p:nvPr/>
        </p:nvPicPr>
        <p:blipFill>
          <a:blip r:embed="rId2"/>
          <a:stretch>
            <a:fillRect/>
          </a:stretch>
        </p:blipFill>
        <p:spPr>
          <a:xfrm>
            <a:off x="5896426" y="2059806"/>
            <a:ext cx="2565056" cy="2504273"/>
          </a:xfrm>
          <a:prstGeom prst="rect">
            <a:avLst/>
          </a:prstGeom>
        </p:spPr>
      </p:pic>
      <p:pic>
        <p:nvPicPr>
          <p:cNvPr id="5" name="Picture 4">
            <a:extLst>
              <a:ext uri="{FF2B5EF4-FFF2-40B4-BE49-F238E27FC236}">
                <a16:creationId xmlns:a16="http://schemas.microsoft.com/office/drawing/2014/main" id="{4A78BC88-0E97-4466-B99B-00AF54283165}"/>
              </a:ext>
            </a:extLst>
          </p:cNvPr>
          <p:cNvPicPr>
            <a:picLocks noChangeAspect="1"/>
          </p:cNvPicPr>
          <p:nvPr/>
        </p:nvPicPr>
        <p:blipFill>
          <a:blip r:embed="rId3"/>
          <a:stretch>
            <a:fillRect/>
          </a:stretch>
        </p:blipFill>
        <p:spPr>
          <a:xfrm>
            <a:off x="342900" y="4108132"/>
            <a:ext cx="8305800" cy="1933575"/>
          </a:xfrm>
          <a:prstGeom prst="rect">
            <a:avLst/>
          </a:prstGeom>
        </p:spPr>
      </p:pic>
    </p:spTree>
    <p:extLst>
      <p:ext uri="{BB962C8B-B14F-4D97-AF65-F5344CB8AC3E}">
        <p14:creationId xmlns:p14="http://schemas.microsoft.com/office/powerpoint/2010/main" val="3299786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41057" y="3135889"/>
            <a:ext cx="3502982" cy="1869576"/>
          </a:xfrm>
        </p:spPr>
        <p:txBody>
          <a:bodyPr/>
          <a:lstStyle/>
          <a:p>
            <a:r>
              <a:rPr lang="en-US" dirty="0"/>
              <a:t>Overview of LTE</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77756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8" name="Line 55"/>
          <p:cNvSpPr>
            <a:spLocks noChangeShapeType="1"/>
          </p:cNvSpPr>
          <p:nvPr/>
        </p:nvSpPr>
        <p:spPr bwMode="auto">
          <a:xfrm flipH="1" flipV="1">
            <a:off x="3961938" y="3426795"/>
            <a:ext cx="1190" cy="1763286"/>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pic>
        <p:nvPicPr>
          <p:cNvPr id="2" name="Picture 1"/>
          <p:cNvPicPr>
            <a:picLocks noChangeAspect="1"/>
          </p:cNvPicPr>
          <p:nvPr/>
        </p:nvPicPr>
        <p:blipFill>
          <a:blip r:embed="rId3"/>
          <a:stretch>
            <a:fillRect/>
          </a:stretch>
        </p:blipFill>
        <p:spPr>
          <a:xfrm>
            <a:off x="3563024" y="3562889"/>
            <a:ext cx="1285875" cy="1625508"/>
          </a:xfrm>
          <a:prstGeom prst="rect">
            <a:avLst/>
          </a:prstGeom>
        </p:spPr>
      </p:pic>
      <p:pic>
        <p:nvPicPr>
          <p:cNvPr id="1229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5865" y="1746823"/>
            <a:ext cx="2331244" cy="131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291"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l="18382" r="21109"/>
          <a:stretch>
            <a:fillRect/>
          </a:stretch>
        </p:blipFill>
        <p:spPr bwMode="auto">
          <a:xfrm>
            <a:off x="1016331" y="1723011"/>
            <a:ext cx="1701403" cy="1398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4" name="Freeform 13"/>
          <p:cNvSpPr>
            <a:spLocks/>
          </p:cNvSpPr>
          <p:nvPr/>
        </p:nvSpPr>
        <p:spPr bwMode="auto">
          <a:xfrm>
            <a:off x="1471544" y="4007250"/>
            <a:ext cx="42459" cy="1155011"/>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CC9900"/>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45" name="Freeform 13"/>
          <p:cNvSpPr>
            <a:spLocks/>
          </p:cNvSpPr>
          <p:nvPr/>
        </p:nvSpPr>
        <p:spPr bwMode="auto">
          <a:xfrm>
            <a:off x="1536033" y="4007250"/>
            <a:ext cx="42459" cy="1155011"/>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46" name="Freeform 13"/>
          <p:cNvSpPr>
            <a:spLocks/>
          </p:cNvSpPr>
          <p:nvPr/>
        </p:nvSpPr>
        <p:spPr bwMode="auto">
          <a:xfrm>
            <a:off x="1593641" y="4007250"/>
            <a:ext cx="42459" cy="1155011"/>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47" name="Freeform 13"/>
          <p:cNvSpPr>
            <a:spLocks/>
          </p:cNvSpPr>
          <p:nvPr/>
        </p:nvSpPr>
        <p:spPr bwMode="auto">
          <a:xfrm>
            <a:off x="1651248" y="4007250"/>
            <a:ext cx="42459" cy="1155011"/>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48" name="Freeform 13"/>
          <p:cNvSpPr>
            <a:spLocks/>
          </p:cNvSpPr>
          <p:nvPr/>
        </p:nvSpPr>
        <p:spPr bwMode="auto">
          <a:xfrm>
            <a:off x="1708856" y="4007250"/>
            <a:ext cx="42459" cy="1155011"/>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49" name="Freeform 13"/>
          <p:cNvSpPr>
            <a:spLocks/>
          </p:cNvSpPr>
          <p:nvPr/>
        </p:nvSpPr>
        <p:spPr bwMode="auto">
          <a:xfrm>
            <a:off x="1766463" y="4007250"/>
            <a:ext cx="42459" cy="1155011"/>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CC9900"/>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50" name="Freeform 13"/>
          <p:cNvSpPr>
            <a:spLocks/>
          </p:cNvSpPr>
          <p:nvPr/>
        </p:nvSpPr>
        <p:spPr bwMode="auto">
          <a:xfrm>
            <a:off x="2098453" y="4007250"/>
            <a:ext cx="42459" cy="1155011"/>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52" name="Freeform 13"/>
          <p:cNvSpPr>
            <a:spLocks/>
          </p:cNvSpPr>
          <p:nvPr/>
        </p:nvSpPr>
        <p:spPr bwMode="auto">
          <a:xfrm>
            <a:off x="2156060" y="4007250"/>
            <a:ext cx="42459" cy="1155011"/>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53" name="Freeform 13"/>
          <p:cNvSpPr>
            <a:spLocks/>
          </p:cNvSpPr>
          <p:nvPr/>
        </p:nvSpPr>
        <p:spPr bwMode="auto">
          <a:xfrm>
            <a:off x="1824071" y="4007250"/>
            <a:ext cx="42459" cy="1155011"/>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54" name="Freeform 13"/>
          <p:cNvSpPr>
            <a:spLocks/>
          </p:cNvSpPr>
          <p:nvPr/>
        </p:nvSpPr>
        <p:spPr bwMode="auto">
          <a:xfrm>
            <a:off x="1881678" y="4007250"/>
            <a:ext cx="42459" cy="1155011"/>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55" name="Freeform 13"/>
          <p:cNvSpPr>
            <a:spLocks/>
          </p:cNvSpPr>
          <p:nvPr/>
        </p:nvSpPr>
        <p:spPr bwMode="auto">
          <a:xfrm>
            <a:off x="1939286" y="4007250"/>
            <a:ext cx="42459" cy="1155011"/>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56" name="Freeform 13"/>
          <p:cNvSpPr>
            <a:spLocks/>
          </p:cNvSpPr>
          <p:nvPr/>
        </p:nvSpPr>
        <p:spPr bwMode="auto">
          <a:xfrm>
            <a:off x="1983238" y="4007250"/>
            <a:ext cx="42459" cy="1155011"/>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57" name="Freeform 13"/>
          <p:cNvSpPr>
            <a:spLocks/>
          </p:cNvSpPr>
          <p:nvPr/>
        </p:nvSpPr>
        <p:spPr bwMode="auto">
          <a:xfrm>
            <a:off x="2040845" y="4007250"/>
            <a:ext cx="42459" cy="1155011"/>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CC9900"/>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63" name="Freeform 13"/>
          <p:cNvSpPr>
            <a:spLocks/>
          </p:cNvSpPr>
          <p:nvPr/>
        </p:nvSpPr>
        <p:spPr bwMode="auto">
          <a:xfrm>
            <a:off x="1002345" y="4879745"/>
            <a:ext cx="469702" cy="66802"/>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9525">
            <a:solidFill>
              <a:schemeClr val="tx2">
                <a:lumMod val="95000"/>
                <a:lumOff val="5000"/>
              </a:schemeClr>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cxnSp>
        <p:nvCxnSpPr>
          <p:cNvPr id="781312" name="Straight Connector 781311"/>
          <p:cNvCxnSpPr/>
          <p:nvPr/>
        </p:nvCxnSpPr>
        <p:spPr>
          <a:xfrm>
            <a:off x="1449718" y="2029000"/>
            <a:ext cx="0" cy="50240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314112" y="2029000"/>
            <a:ext cx="0" cy="50240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9" name="Freeform 13"/>
          <p:cNvSpPr>
            <a:spLocks/>
          </p:cNvSpPr>
          <p:nvPr/>
        </p:nvSpPr>
        <p:spPr bwMode="auto">
          <a:xfrm>
            <a:off x="2213668" y="4007250"/>
            <a:ext cx="42459" cy="1155011"/>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70" name="Freeform 13"/>
          <p:cNvSpPr>
            <a:spLocks/>
          </p:cNvSpPr>
          <p:nvPr/>
        </p:nvSpPr>
        <p:spPr bwMode="auto">
          <a:xfrm>
            <a:off x="2271275" y="4007250"/>
            <a:ext cx="42459" cy="1155011"/>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76" name="Freeform 13"/>
          <p:cNvSpPr>
            <a:spLocks/>
          </p:cNvSpPr>
          <p:nvPr/>
        </p:nvSpPr>
        <p:spPr bwMode="auto">
          <a:xfrm>
            <a:off x="2313818" y="4879745"/>
            <a:ext cx="469702" cy="66802"/>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9525">
            <a:solidFill>
              <a:schemeClr val="tx2">
                <a:lumMod val="95000"/>
                <a:lumOff val="5000"/>
              </a:schemeClr>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cxnSp>
        <p:nvCxnSpPr>
          <p:cNvPr id="80" name="Straight Connector 79"/>
          <p:cNvCxnSpPr/>
          <p:nvPr/>
        </p:nvCxnSpPr>
        <p:spPr>
          <a:xfrm>
            <a:off x="1421143" y="2358805"/>
            <a:ext cx="0" cy="50240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342687" y="2346899"/>
            <a:ext cx="0" cy="50379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1321" name="Straight Arrow Connector 781320"/>
          <p:cNvCxnSpPr/>
          <p:nvPr/>
        </p:nvCxnSpPr>
        <p:spPr>
          <a:xfrm>
            <a:off x="1236597" y="2569544"/>
            <a:ext cx="184547" cy="0"/>
          </a:xfrm>
          <a:prstGeom prst="straightConnector1">
            <a:avLst/>
          </a:prstGeom>
          <a:ln>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2342686" y="2569544"/>
            <a:ext cx="184547" cy="0"/>
          </a:xfrm>
          <a:prstGeom prst="straightConnector1">
            <a:avLst/>
          </a:prstGeom>
          <a:ln>
            <a:solidFill>
              <a:srgbClr val="C0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1266363" y="2143300"/>
            <a:ext cx="183356" cy="0"/>
          </a:xfrm>
          <a:prstGeom prst="straightConnector1">
            <a:avLst/>
          </a:prstGeom>
          <a:ln>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2314111" y="2143300"/>
            <a:ext cx="184547" cy="0"/>
          </a:xfrm>
          <a:prstGeom prst="straightConnector1">
            <a:avLst/>
          </a:prstGeom>
          <a:ln>
            <a:solidFill>
              <a:srgbClr val="C0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sp>
        <p:nvSpPr>
          <p:cNvPr id="28734" name="TextBox 781322"/>
          <p:cNvSpPr txBox="1">
            <a:spLocks noChangeArrowheads="1"/>
          </p:cNvSpPr>
          <p:nvPr/>
        </p:nvSpPr>
        <p:spPr bwMode="auto">
          <a:xfrm>
            <a:off x="643664" y="2236169"/>
            <a:ext cx="692818"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750">
                <a:solidFill>
                  <a:srgbClr val="C00000"/>
                </a:solidFill>
                <a:latin typeface="Tahoma" charset="0"/>
                <a:ea typeface="ＭＳ Ｐゴシック" charset="0"/>
              </a:rPr>
              <a:t>Channel </a:t>
            </a:r>
          </a:p>
          <a:p>
            <a:pPr eaLnBrk="1" hangingPunct="1"/>
            <a:r>
              <a:rPr lang="en-US" sz="750">
                <a:solidFill>
                  <a:srgbClr val="C00000"/>
                </a:solidFill>
                <a:latin typeface="Tahoma" charset="0"/>
                <a:ea typeface="ＭＳ Ｐゴシック" charset="0"/>
              </a:rPr>
              <a:t>Bandwidth: </a:t>
            </a:r>
          </a:p>
          <a:p>
            <a:pPr eaLnBrk="1" hangingPunct="1"/>
            <a:r>
              <a:rPr lang="en-US" sz="750">
                <a:solidFill>
                  <a:srgbClr val="C00000"/>
                </a:solidFill>
                <a:latin typeface="Tahoma" charset="0"/>
                <a:ea typeface="ＭＳ Ｐゴシック" charset="0"/>
              </a:rPr>
              <a:t>10 MHz</a:t>
            </a:r>
          </a:p>
        </p:txBody>
      </p:sp>
      <p:sp>
        <p:nvSpPr>
          <p:cNvPr id="28735" name="TextBox 88"/>
          <p:cNvSpPr txBox="1">
            <a:spLocks noChangeArrowheads="1"/>
          </p:cNvSpPr>
          <p:nvPr/>
        </p:nvSpPr>
        <p:spPr bwMode="auto">
          <a:xfrm>
            <a:off x="650809" y="1798019"/>
            <a:ext cx="769763"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750">
                <a:solidFill>
                  <a:srgbClr val="C00000"/>
                </a:solidFill>
                <a:latin typeface="Tahoma" charset="0"/>
                <a:ea typeface="ＭＳ Ｐゴシック" charset="0"/>
              </a:rPr>
              <a:t>Transmission </a:t>
            </a:r>
          </a:p>
          <a:p>
            <a:pPr eaLnBrk="1" hangingPunct="1"/>
            <a:r>
              <a:rPr lang="en-US" sz="750">
                <a:solidFill>
                  <a:srgbClr val="C00000"/>
                </a:solidFill>
                <a:latin typeface="Tahoma" charset="0"/>
                <a:ea typeface="ＭＳ Ｐゴシック" charset="0"/>
              </a:rPr>
              <a:t>Bandwidth: </a:t>
            </a:r>
          </a:p>
          <a:p>
            <a:pPr eaLnBrk="1" hangingPunct="1"/>
            <a:r>
              <a:rPr lang="en-US" sz="750">
                <a:solidFill>
                  <a:srgbClr val="C00000"/>
                </a:solidFill>
                <a:latin typeface="Tahoma" charset="0"/>
                <a:ea typeface="ＭＳ Ｐゴシック" charset="0"/>
              </a:rPr>
              <a:t>9 MHz</a:t>
            </a:r>
          </a:p>
        </p:txBody>
      </p:sp>
      <p:sp>
        <p:nvSpPr>
          <p:cNvPr id="28736" name="Line 55"/>
          <p:cNvSpPr>
            <a:spLocks noChangeShapeType="1"/>
          </p:cNvSpPr>
          <p:nvPr/>
        </p:nvSpPr>
        <p:spPr bwMode="auto">
          <a:xfrm flipV="1">
            <a:off x="1898583" y="3692304"/>
            <a:ext cx="0" cy="1420927"/>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28737" name="Line 21"/>
          <p:cNvSpPr>
            <a:spLocks noChangeShapeType="1"/>
          </p:cNvSpPr>
          <p:nvPr/>
        </p:nvSpPr>
        <p:spPr bwMode="auto">
          <a:xfrm>
            <a:off x="904411" y="4928174"/>
            <a:ext cx="2014538" cy="2783"/>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28738" name="TextBox 91"/>
          <p:cNvSpPr txBox="1">
            <a:spLocks noChangeArrowheads="1"/>
          </p:cNvSpPr>
          <p:nvPr/>
        </p:nvSpPr>
        <p:spPr bwMode="auto">
          <a:xfrm>
            <a:off x="1709274" y="3501804"/>
            <a:ext cx="4411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600">
                <a:solidFill>
                  <a:srgbClr val="C00000"/>
                </a:solidFill>
                <a:latin typeface="Tahoma" charset="0"/>
                <a:ea typeface="ＭＳ Ｐゴシック" charset="0"/>
              </a:rPr>
              <a:t>POWER</a:t>
            </a:r>
          </a:p>
        </p:txBody>
      </p:sp>
      <p:sp>
        <p:nvSpPr>
          <p:cNvPr id="28739" name="TextBox 92"/>
          <p:cNvSpPr txBox="1">
            <a:spLocks noChangeArrowheads="1"/>
          </p:cNvSpPr>
          <p:nvPr/>
        </p:nvSpPr>
        <p:spPr bwMode="auto">
          <a:xfrm>
            <a:off x="750821" y="4941269"/>
            <a:ext cx="6062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600">
                <a:solidFill>
                  <a:srgbClr val="C00000"/>
                </a:solidFill>
                <a:latin typeface="Tahoma" charset="0"/>
                <a:ea typeface="ＭＳ Ｐゴシック" charset="0"/>
              </a:rPr>
              <a:t>FREQUENCY</a:t>
            </a:r>
          </a:p>
        </p:txBody>
      </p:sp>
      <p:cxnSp>
        <p:nvCxnSpPr>
          <p:cNvPr id="94" name="Straight Arrow Connector 93"/>
          <p:cNvCxnSpPr/>
          <p:nvPr/>
        </p:nvCxnSpPr>
        <p:spPr>
          <a:xfrm>
            <a:off x="2025980" y="4879357"/>
            <a:ext cx="184547" cy="0"/>
          </a:xfrm>
          <a:prstGeom prst="straightConnector1">
            <a:avLst/>
          </a:prstGeom>
          <a:ln>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2256963" y="4879357"/>
            <a:ext cx="183356" cy="0"/>
          </a:xfrm>
          <a:prstGeom prst="straightConnector1">
            <a:avLst/>
          </a:prstGeom>
          <a:ln>
            <a:solidFill>
              <a:srgbClr val="C0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sp>
        <p:nvSpPr>
          <p:cNvPr id="28742" name="TextBox 95"/>
          <p:cNvSpPr txBox="1">
            <a:spLocks noChangeArrowheads="1"/>
          </p:cNvSpPr>
          <p:nvPr/>
        </p:nvSpPr>
        <p:spPr bwMode="auto">
          <a:xfrm>
            <a:off x="2054556" y="4937698"/>
            <a:ext cx="47801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750">
                <a:solidFill>
                  <a:srgbClr val="C00000"/>
                </a:solidFill>
                <a:latin typeface="Tahoma" charset="0"/>
                <a:ea typeface="ＭＳ Ｐゴシック" charset="0"/>
              </a:rPr>
              <a:t>15 kHz</a:t>
            </a:r>
          </a:p>
        </p:txBody>
      </p:sp>
      <p:sp>
        <p:nvSpPr>
          <p:cNvPr id="28743" name="TextBox 96"/>
          <p:cNvSpPr txBox="1">
            <a:spLocks noChangeArrowheads="1"/>
          </p:cNvSpPr>
          <p:nvPr/>
        </p:nvSpPr>
        <p:spPr bwMode="auto">
          <a:xfrm>
            <a:off x="1995258" y="3716117"/>
            <a:ext cx="862737"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algn="ctr" eaLnBrk="1" hangingPunct="1"/>
            <a:r>
              <a:rPr lang="en-US" sz="750">
                <a:solidFill>
                  <a:srgbClr val="C00000"/>
                </a:solidFill>
                <a:latin typeface="Tahoma" charset="0"/>
                <a:ea typeface="ＭＳ Ｐゴシック" charset="0"/>
              </a:rPr>
              <a:t>Subcarriers (Sc)</a:t>
            </a:r>
          </a:p>
        </p:txBody>
      </p:sp>
      <p:cxnSp>
        <p:nvCxnSpPr>
          <p:cNvPr id="98" name="Straight Arrow Connector 97"/>
          <p:cNvCxnSpPr/>
          <p:nvPr/>
        </p:nvCxnSpPr>
        <p:spPr>
          <a:xfrm>
            <a:off x="2239102" y="4006631"/>
            <a:ext cx="0" cy="20710"/>
          </a:xfrm>
          <a:prstGeom prst="straightConnector1">
            <a:avLst/>
          </a:prstGeom>
          <a:ln>
            <a:solidFill>
              <a:srgbClr val="C0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sp>
        <p:nvSpPr>
          <p:cNvPr id="781343" name="Rectangle 781342"/>
          <p:cNvSpPr/>
          <p:nvPr/>
        </p:nvSpPr>
        <p:spPr>
          <a:xfrm>
            <a:off x="5770495" y="1826595"/>
            <a:ext cx="71438" cy="1078570"/>
          </a:xfrm>
          <a:prstGeom prst="rect">
            <a:avLst/>
          </a:prstGeom>
          <a:solidFill>
            <a:srgbClr val="CC99FF"/>
          </a:solidFill>
          <a:ln w="158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cxnSp>
        <p:nvCxnSpPr>
          <p:cNvPr id="248" name="Straight Connector 247"/>
          <p:cNvCxnSpPr/>
          <p:nvPr/>
        </p:nvCxnSpPr>
        <p:spPr>
          <a:xfrm>
            <a:off x="1881914" y="1826594"/>
            <a:ext cx="3838575" cy="0"/>
          </a:xfrm>
          <a:prstGeom prst="line">
            <a:avLst/>
          </a:prstGeom>
          <a:ln>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1853339" y="2749329"/>
            <a:ext cx="3838575" cy="0"/>
          </a:xfrm>
          <a:prstGeom prst="line">
            <a:avLst/>
          </a:prstGeom>
          <a:ln>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298" name="Rectangle 297"/>
          <p:cNvSpPr/>
          <p:nvPr/>
        </p:nvSpPr>
        <p:spPr>
          <a:xfrm>
            <a:off x="5870508" y="1826595"/>
            <a:ext cx="71438" cy="1078570"/>
          </a:xfrm>
          <a:prstGeom prst="rect">
            <a:avLst/>
          </a:prstGeom>
          <a:solidFill>
            <a:srgbClr val="CC99FF"/>
          </a:solidFill>
          <a:ln w="158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99" name="Rectangle 298"/>
          <p:cNvSpPr/>
          <p:nvPr/>
        </p:nvSpPr>
        <p:spPr>
          <a:xfrm>
            <a:off x="5971711" y="1826595"/>
            <a:ext cx="71438" cy="1078570"/>
          </a:xfrm>
          <a:prstGeom prst="rect">
            <a:avLst/>
          </a:prstGeom>
          <a:solidFill>
            <a:srgbClr val="CC99FF"/>
          </a:solidFill>
          <a:ln w="158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00" name="Rectangle 299"/>
          <p:cNvSpPr/>
          <p:nvPr/>
        </p:nvSpPr>
        <p:spPr>
          <a:xfrm>
            <a:off x="6071725" y="1826595"/>
            <a:ext cx="72628" cy="1078570"/>
          </a:xfrm>
          <a:prstGeom prst="rect">
            <a:avLst/>
          </a:prstGeom>
          <a:solidFill>
            <a:srgbClr val="CCFF99"/>
          </a:solidFill>
          <a:ln w="158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01" name="Rectangle 300"/>
          <p:cNvSpPr/>
          <p:nvPr/>
        </p:nvSpPr>
        <p:spPr>
          <a:xfrm>
            <a:off x="6188405" y="1826595"/>
            <a:ext cx="71438" cy="1078570"/>
          </a:xfrm>
          <a:prstGeom prst="rect">
            <a:avLst/>
          </a:prstGeom>
          <a:solidFill>
            <a:srgbClr val="CCFF99"/>
          </a:solidFill>
          <a:ln w="158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02" name="Rectangle 301"/>
          <p:cNvSpPr/>
          <p:nvPr/>
        </p:nvSpPr>
        <p:spPr>
          <a:xfrm>
            <a:off x="6288418" y="1826595"/>
            <a:ext cx="71438" cy="1078570"/>
          </a:xfrm>
          <a:prstGeom prst="rect">
            <a:avLst/>
          </a:prstGeom>
          <a:solidFill>
            <a:srgbClr val="CCFF99"/>
          </a:solidFill>
          <a:ln w="158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8753" name="TextBox 302"/>
          <p:cNvSpPr txBox="1">
            <a:spLocks noChangeArrowheads="1"/>
          </p:cNvSpPr>
          <p:nvPr/>
        </p:nvSpPr>
        <p:spPr bwMode="auto">
          <a:xfrm>
            <a:off x="5547849" y="1515841"/>
            <a:ext cx="4411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600">
                <a:solidFill>
                  <a:srgbClr val="C00000"/>
                </a:solidFill>
                <a:latin typeface="Tahoma" charset="0"/>
                <a:ea typeface="ＭＳ Ｐゴシック" charset="0"/>
              </a:rPr>
              <a:t>POWER</a:t>
            </a:r>
          </a:p>
        </p:txBody>
      </p:sp>
      <p:sp>
        <p:nvSpPr>
          <p:cNvPr id="28754" name="Line 55"/>
          <p:cNvSpPr>
            <a:spLocks noChangeShapeType="1"/>
          </p:cNvSpPr>
          <p:nvPr/>
        </p:nvSpPr>
        <p:spPr bwMode="auto">
          <a:xfrm flipV="1">
            <a:off x="5755019" y="1688482"/>
            <a:ext cx="5953" cy="1240006"/>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28755" name="TextBox 305"/>
          <p:cNvSpPr txBox="1">
            <a:spLocks noChangeArrowheads="1"/>
          </p:cNvSpPr>
          <p:nvPr/>
        </p:nvSpPr>
        <p:spPr bwMode="auto">
          <a:xfrm>
            <a:off x="6611077" y="2662413"/>
            <a:ext cx="3609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600">
                <a:solidFill>
                  <a:srgbClr val="C00000"/>
                </a:solidFill>
                <a:latin typeface="Tahoma" charset="0"/>
                <a:ea typeface="ＭＳ Ｐゴシック" charset="0"/>
              </a:rPr>
              <a:t>TIME</a:t>
            </a:r>
          </a:p>
        </p:txBody>
      </p:sp>
      <p:sp>
        <p:nvSpPr>
          <p:cNvPr id="325" name="Rectangle 324"/>
          <p:cNvSpPr/>
          <p:nvPr/>
        </p:nvSpPr>
        <p:spPr>
          <a:xfrm>
            <a:off x="6389620" y="1826595"/>
            <a:ext cx="71438" cy="1078570"/>
          </a:xfrm>
          <a:prstGeom prst="rect">
            <a:avLst/>
          </a:prstGeom>
          <a:solidFill>
            <a:srgbClr val="CCFF99"/>
          </a:solidFill>
          <a:ln w="158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8757" name="Line 21"/>
          <p:cNvSpPr>
            <a:spLocks noChangeShapeType="1"/>
          </p:cNvSpPr>
          <p:nvPr/>
        </p:nvSpPr>
        <p:spPr bwMode="auto">
          <a:xfrm flipV="1">
            <a:off x="5675246" y="2744566"/>
            <a:ext cx="972741" cy="0"/>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28758" name="TextBox 325"/>
          <p:cNvSpPr txBox="1">
            <a:spLocks noChangeArrowheads="1"/>
          </p:cNvSpPr>
          <p:nvPr/>
        </p:nvSpPr>
        <p:spPr bwMode="auto">
          <a:xfrm>
            <a:off x="5845506" y="2806479"/>
            <a:ext cx="63030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600">
                <a:solidFill>
                  <a:srgbClr val="C00000"/>
                </a:solidFill>
                <a:latin typeface="Tahoma" charset="0"/>
                <a:ea typeface="ＭＳ Ｐゴシック" charset="0"/>
              </a:rPr>
              <a:t>Symbols (Sy)</a:t>
            </a:r>
          </a:p>
        </p:txBody>
      </p:sp>
      <p:sp>
        <p:nvSpPr>
          <p:cNvPr id="28759" name="TextBox 326"/>
          <p:cNvSpPr txBox="1">
            <a:spLocks noChangeArrowheads="1"/>
          </p:cNvSpPr>
          <p:nvPr/>
        </p:nvSpPr>
        <p:spPr bwMode="auto">
          <a:xfrm>
            <a:off x="5726444" y="2719564"/>
            <a:ext cx="817853"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525">
                <a:solidFill>
                  <a:srgbClr val="C00000"/>
                </a:solidFill>
                <a:latin typeface="Tahoma" charset="0"/>
                <a:ea typeface="ＭＳ Ｐゴシック" charset="0"/>
              </a:rPr>
              <a:t>1   2   3   4   5   6   7</a:t>
            </a:r>
          </a:p>
        </p:txBody>
      </p:sp>
      <p:grpSp>
        <p:nvGrpSpPr>
          <p:cNvPr id="28760" name="Group 248"/>
          <p:cNvGrpSpPr>
            <a:grpSpLocks/>
          </p:cNvGrpSpPr>
          <p:nvPr/>
        </p:nvGrpSpPr>
        <p:grpSpPr bwMode="auto">
          <a:xfrm>
            <a:off x="5765733" y="2719562"/>
            <a:ext cx="695325" cy="372977"/>
            <a:chOff x="6658816" y="2891327"/>
            <a:chExt cx="927551" cy="359082"/>
          </a:xfrm>
        </p:grpSpPr>
        <p:sp>
          <p:nvSpPr>
            <p:cNvPr id="29245" name="Line 55"/>
            <p:cNvSpPr>
              <a:spLocks noChangeShapeType="1"/>
            </p:cNvSpPr>
            <p:nvPr/>
          </p:nvSpPr>
          <p:spPr bwMode="auto">
            <a:xfrm flipV="1">
              <a:off x="6658816" y="2891327"/>
              <a:ext cx="0" cy="359081"/>
            </a:xfrm>
            <a:prstGeom prst="line">
              <a:avLst/>
            </a:prstGeom>
            <a:noFill/>
            <a:ln w="9525">
              <a:solidFill>
                <a:srgbClr val="C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9246" name="Line 55"/>
            <p:cNvSpPr>
              <a:spLocks noChangeShapeType="1"/>
            </p:cNvSpPr>
            <p:nvPr/>
          </p:nvSpPr>
          <p:spPr bwMode="auto">
            <a:xfrm flipV="1">
              <a:off x="7586367" y="2891328"/>
              <a:ext cx="0" cy="359081"/>
            </a:xfrm>
            <a:prstGeom prst="line">
              <a:avLst/>
            </a:prstGeom>
            <a:noFill/>
            <a:ln w="9525">
              <a:solidFill>
                <a:srgbClr val="C00000"/>
              </a:solidFill>
              <a:round/>
              <a:headEnd/>
              <a:tailEnd/>
            </a:ln>
            <a:extLst>
              <a:ext uri="{909E8E84-426E-40DD-AFC4-6F175D3DCCD1}">
                <a14:hiddenFill xmlns:a14="http://schemas.microsoft.com/office/drawing/2010/main">
                  <a:noFill/>
                </a14:hiddenFill>
              </a:ext>
            </a:extLst>
          </p:spPr>
          <p:txBody>
            <a:bodyPr/>
            <a:lstStyle/>
            <a:p>
              <a:endParaRPr lang="en-US" sz="1350"/>
            </a:p>
          </p:txBody>
        </p:sp>
      </p:grpSp>
      <p:cxnSp>
        <p:nvCxnSpPr>
          <p:cNvPr id="331" name="Straight Arrow Connector 330"/>
          <p:cNvCxnSpPr/>
          <p:nvPr/>
        </p:nvCxnSpPr>
        <p:spPr>
          <a:xfrm>
            <a:off x="6280084" y="3012457"/>
            <a:ext cx="184547" cy="0"/>
          </a:xfrm>
          <a:prstGeom prst="straightConnector1">
            <a:avLst/>
          </a:prstGeom>
          <a:ln>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32" name="Straight Arrow Connector 331"/>
          <p:cNvCxnSpPr/>
          <p:nvPr/>
        </p:nvCxnSpPr>
        <p:spPr>
          <a:xfrm>
            <a:off x="5765734" y="3012457"/>
            <a:ext cx="183356" cy="0"/>
          </a:xfrm>
          <a:prstGeom prst="straightConnector1">
            <a:avLst/>
          </a:prstGeom>
          <a:ln>
            <a:solidFill>
              <a:srgbClr val="C0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sp>
        <p:nvSpPr>
          <p:cNvPr id="28763" name="TextBox 332"/>
          <p:cNvSpPr txBox="1">
            <a:spLocks noChangeArrowheads="1"/>
          </p:cNvSpPr>
          <p:nvPr/>
        </p:nvSpPr>
        <p:spPr bwMode="auto">
          <a:xfrm>
            <a:off x="5985999" y="2944591"/>
            <a:ext cx="31290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600">
                <a:solidFill>
                  <a:srgbClr val="C00000"/>
                </a:solidFill>
                <a:latin typeface="Tahoma" charset="0"/>
                <a:ea typeface="ＭＳ Ｐゴシック" charset="0"/>
              </a:rPr>
              <a:t>Slot</a:t>
            </a:r>
          </a:p>
        </p:txBody>
      </p:sp>
      <p:sp>
        <p:nvSpPr>
          <p:cNvPr id="28764" name="TextBox 336"/>
          <p:cNvSpPr txBox="1">
            <a:spLocks noChangeArrowheads="1"/>
          </p:cNvSpPr>
          <p:nvPr/>
        </p:nvSpPr>
        <p:spPr bwMode="auto">
          <a:xfrm>
            <a:off x="1019903" y="5204398"/>
            <a:ext cx="1893467"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750">
                <a:solidFill>
                  <a:srgbClr val="C00000"/>
                </a:solidFill>
                <a:latin typeface="Tahoma" charset="0"/>
                <a:ea typeface="ＭＳ Ｐゴシック" charset="0"/>
              </a:rPr>
              <a:t>LTE 10 MHz :  9 MHz / 15 kHz = 600 Sc</a:t>
            </a:r>
          </a:p>
        </p:txBody>
      </p:sp>
      <p:sp>
        <p:nvSpPr>
          <p:cNvPr id="28765" name="TextBox 337"/>
          <p:cNvSpPr txBox="1">
            <a:spLocks noChangeArrowheads="1"/>
          </p:cNvSpPr>
          <p:nvPr/>
        </p:nvSpPr>
        <p:spPr bwMode="auto">
          <a:xfrm>
            <a:off x="3552362" y="1315817"/>
            <a:ext cx="2494594"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675">
                <a:solidFill>
                  <a:srgbClr val="C00000"/>
                </a:solidFill>
                <a:latin typeface="Tahoma" charset="0"/>
                <a:ea typeface="ＭＳ Ｐゴシック" charset="0"/>
              </a:rPr>
              <a:t>1 Frame (10 ms) = 10 sub-frames (1 ms) = 20 slots (0.5ms)</a:t>
            </a:r>
          </a:p>
        </p:txBody>
      </p:sp>
      <p:sp>
        <p:nvSpPr>
          <p:cNvPr id="28766" name="Title 1"/>
          <p:cNvSpPr>
            <a:spLocks noGrp="1"/>
          </p:cNvSpPr>
          <p:nvPr>
            <p:ph type="title"/>
          </p:nvPr>
        </p:nvSpPr>
        <p:spPr>
          <a:xfrm>
            <a:off x="801303" y="645494"/>
            <a:ext cx="5600700" cy="734818"/>
          </a:xfrm>
        </p:spPr>
        <p:txBody>
          <a:bodyPr/>
          <a:lstStyle/>
          <a:p>
            <a:r>
              <a:rPr lang="en-US" altLang="ko-KR" dirty="0">
                <a:latin typeface="Arial" charset="0"/>
                <a:ea typeface="맑은 고딕" charset="0"/>
                <a:cs typeface="맑은 고딕" charset="0"/>
              </a:rPr>
              <a:t>LTE-PHY Overview</a:t>
            </a:r>
            <a:br>
              <a:rPr lang="en-US" sz="1800" dirty="0">
                <a:latin typeface="Arial" charset="0"/>
                <a:ea typeface="Adobe Heiti Std R" charset="0"/>
              </a:rPr>
            </a:br>
            <a:r>
              <a:rPr lang="en-US" sz="1350" b="0" dirty="0">
                <a:latin typeface="Arial" charset="0"/>
                <a:ea typeface="Adobe Heiti Std R" charset="0"/>
              </a:rPr>
              <a:t>LTE Downlink Signal Format – OFDMA </a:t>
            </a:r>
          </a:p>
        </p:txBody>
      </p:sp>
      <p:cxnSp>
        <p:nvCxnSpPr>
          <p:cNvPr id="208" name="Straight Connector 207"/>
          <p:cNvCxnSpPr/>
          <p:nvPr/>
        </p:nvCxnSpPr>
        <p:spPr>
          <a:xfrm>
            <a:off x="1478293" y="1863505"/>
            <a:ext cx="0" cy="3508479"/>
          </a:xfrm>
          <a:prstGeom prst="line">
            <a:avLst/>
          </a:prstGeom>
          <a:ln>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2314113" y="1863505"/>
            <a:ext cx="1785" cy="3508479"/>
          </a:xfrm>
          <a:prstGeom prst="line">
            <a:avLst/>
          </a:prstGeom>
          <a:ln>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28769" name="Line 21"/>
          <p:cNvSpPr>
            <a:spLocks noChangeShapeType="1"/>
          </p:cNvSpPr>
          <p:nvPr/>
        </p:nvSpPr>
        <p:spPr bwMode="auto">
          <a:xfrm>
            <a:off x="931795" y="2744566"/>
            <a:ext cx="2014538" cy="5567"/>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28770" name="TextBox 92"/>
          <p:cNvSpPr txBox="1">
            <a:spLocks noChangeArrowheads="1"/>
          </p:cNvSpPr>
          <p:nvPr/>
        </p:nvSpPr>
        <p:spPr bwMode="auto">
          <a:xfrm>
            <a:off x="687719" y="2794572"/>
            <a:ext cx="6062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600">
                <a:solidFill>
                  <a:srgbClr val="C00000"/>
                </a:solidFill>
                <a:latin typeface="Tahoma" charset="0"/>
                <a:ea typeface="ＭＳ Ｐゴシック" charset="0"/>
              </a:rPr>
              <a:t>FREQUENCY</a:t>
            </a:r>
          </a:p>
        </p:txBody>
      </p:sp>
      <p:sp>
        <p:nvSpPr>
          <p:cNvPr id="28771" name="Line 21"/>
          <p:cNvSpPr>
            <a:spLocks noChangeShapeType="1"/>
          </p:cNvSpPr>
          <p:nvPr/>
        </p:nvSpPr>
        <p:spPr bwMode="auto">
          <a:xfrm>
            <a:off x="2992769" y="2749329"/>
            <a:ext cx="2459831" cy="0"/>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28772" name="Line 55"/>
          <p:cNvSpPr>
            <a:spLocks noChangeShapeType="1"/>
          </p:cNvSpPr>
          <p:nvPr/>
        </p:nvSpPr>
        <p:spPr bwMode="auto">
          <a:xfrm flipV="1">
            <a:off x="3015389" y="1700387"/>
            <a:ext cx="0" cy="1292891"/>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28773" name="TextBox 91"/>
          <p:cNvSpPr txBox="1">
            <a:spLocks noChangeArrowheads="1"/>
          </p:cNvSpPr>
          <p:nvPr/>
        </p:nvSpPr>
        <p:spPr bwMode="auto">
          <a:xfrm>
            <a:off x="2811793" y="1515841"/>
            <a:ext cx="4411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600">
                <a:solidFill>
                  <a:srgbClr val="C00000"/>
                </a:solidFill>
                <a:latin typeface="Tahoma" charset="0"/>
                <a:ea typeface="ＭＳ Ｐゴシック" charset="0"/>
              </a:rPr>
              <a:t>POWER</a:t>
            </a:r>
          </a:p>
        </p:txBody>
      </p:sp>
      <p:sp>
        <p:nvSpPr>
          <p:cNvPr id="28774" name="Line 55"/>
          <p:cNvSpPr>
            <a:spLocks noChangeShapeType="1"/>
          </p:cNvSpPr>
          <p:nvPr/>
        </p:nvSpPr>
        <p:spPr bwMode="auto">
          <a:xfrm flipV="1">
            <a:off x="1900964" y="1643237"/>
            <a:ext cx="0" cy="1292891"/>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28775" name="TextBox 91"/>
          <p:cNvSpPr txBox="1">
            <a:spLocks noChangeArrowheads="1"/>
          </p:cNvSpPr>
          <p:nvPr/>
        </p:nvSpPr>
        <p:spPr bwMode="auto">
          <a:xfrm>
            <a:off x="1716418" y="1515841"/>
            <a:ext cx="4411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600">
                <a:solidFill>
                  <a:srgbClr val="C00000"/>
                </a:solidFill>
                <a:latin typeface="Tahoma" charset="0"/>
                <a:ea typeface="ＭＳ Ｐゴシック" charset="0"/>
              </a:rPr>
              <a:t>POWER</a:t>
            </a:r>
          </a:p>
        </p:txBody>
      </p:sp>
      <p:sp>
        <p:nvSpPr>
          <p:cNvPr id="28776" name="TextBox 338"/>
          <p:cNvSpPr txBox="1">
            <a:spLocks noChangeArrowheads="1"/>
          </p:cNvSpPr>
          <p:nvPr/>
        </p:nvSpPr>
        <p:spPr bwMode="auto">
          <a:xfrm>
            <a:off x="3972652" y="5232973"/>
            <a:ext cx="2505814"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675">
                <a:solidFill>
                  <a:srgbClr val="C00000"/>
                </a:solidFill>
                <a:latin typeface="Tahoma" charset="0"/>
                <a:ea typeface="ＭＳ Ｐゴシック" charset="0"/>
              </a:rPr>
              <a:t>Resource Block (RB) = 12 Sc x 7 Sy = 84 Resource Elements</a:t>
            </a:r>
          </a:p>
        </p:txBody>
      </p:sp>
      <p:sp>
        <p:nvSpPr>
          <p:cNvPr id="28777" name="Line 21"/>
          <p:cNvSpPr>
            <a:spLocks noChangeShapeType="1"/>
          </p:cNvSpPr>
          <p:nvPr/>
        </p:nvSpPr>
        <p:spPr bwMode="auto">
          <a:xfrm flipV="1">
            <a:off x="3373769" y="4935316"/>
            <a:ext cx="1297781" cy="6958"/>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28779" name="TextBox 131"/>
          <p:cNvSpPr txBox="1">
            <a:spLocks noChangeArrowheads="1"/>
          </p:cNvSpPr>
          <p:nvPr/>
        </p:nvSpPr>
        <p:spPr bwMode="auto">
          <a:xfrm>
            <a:off x="3515452" y="3367263"/>
            <a:ext cx="4411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600">
                <a:solidFill>
                  <a:srgbClr val="C00000"/>
                </a:solidFill>
                <a:latin typeface="Tahoma" charset="0"/>
                <a:ea typeface="ＭＳ Ｐゴシック" charset="0"/>
              </a:rPr>
              <a:t>POWER</a:t>
            </a:r>
          </a:p>
        </p:txBody>
      </p:sp>
      <p:sp>
        <p:nvSpPr>
          <p:cNvPr id="28780" name="TextBox 132"/>
          <p:cNvSpPr txBox="1">
            <a:spLocks noChangeArrowheads="1"/>
          </p:cNvSpPr>
          <p:nvPr/>
        </p:nvSpPr>
        <p:spPr bwMode="auto">
          <a:xfrm>
            <a:off x="3091590" y="4975797"/>
            <a:ext cx="6062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600">
                <a:solidFill>
                  <a:srgbClr val="C00000"/>
                </a:solidFill>
                <a:latin typeface="Tahoma" charset="0"/>
                <a:ea typeface="ＭＳ Ｐゴシック" charset="0"/>
              </a:rPr>
              <a:t>FREQUENCY</a:t>
            </a:r>
          </a:p>
        </p:txBody>
      </p:sp>
      <p:cxnSp>
        <p:nvCxnSpPr>
          <p:cNvPr id="225" name="Straight Connector 224"/>
          <p:cNvCxnSpPr/>
          <p:nvPr/>
        </p:nvCxnSpPr>
        <p:spPr>
          <a:xfrm flipV="1">
            <a:off x="4326268" y="4384056"/>
            <a:ext cx="665559" cy="681038"/>
          </a:xfrm>
          <a:prstGeom prst="line">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782" name="TextBox 291"/>
          <p:cNvSpPr txBox="1">
            <a:spLocks noChangeArrowheads="1"/>
          </p:cNvSpPr>
          <p:nvPr/>
        </p:nvSpPr>
        <p:spPr bwMode="auto">
          <a:xfrm>
            <a:off x="4928724" y="4263804"/>
            <a:ext cx="3609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600">
                <a:solidFill>
                  <a:srgbClr val="C00000"/>
                </a:solidFill>
                <a:latin typeface="Tahoma" charset="0"/>
                <a:ea typeface="ＭＳ Ｐゴシック" charset="0"/>
              </a:rPr>
              <a:t>TIME</a:t>
            </a:r>
          </a:p>
        </p:txBody>
      </p:sp>
      <p:cxnSp>
        <p:nvCxnSpPr>
          <p:cNvPr id="473" name="Straight Connector 472"/>
          <p:cNvCxnSpPr/>
          <p:nvPr/>
        </p:nvCxnSpPr>
        <p:spPr>
          <a:xfrm flipV="1">
            <a:off x="4497719" y="4881738"/>
            <a:ext cx="202406" cy="595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flipH="1">
            <a:off x="4252450" y="4941269"/>
            <a:ext cx="129778" cy="12382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flipH="1">
            <a:off x="4498909" y="4941269"/>
            <a:ext cx="85725" cy="104775"/>
          </a:xfrm>
          <a:prstGeom prst="line">
            <a:avLst/>
          </a:prstGeom>
          <a:ln>
            <a:solidFill>
              <a:srgbClr val="C00000"/>
            </a:solidFill>
            <a:headEnd type="triangle" w="med" len="sm"/>
            <a:tailEnd type="none" w="sm" len="sm"/>
          </a:ln>
        </p:spPr>
        <p:style>
          <a:lnRef idx="1">
            <a:schemeClr val="accent1"/>
          </a:lnRef>
          <a:fillRef idx="0">
            <a:schemeClr val="accent1"/>
          </a:fillRef>
          <a:effectRef idx="0">
            <a:schemeClr val="accent1"/>
          </a:effectRef>
          <a:fontRef idx="minor">
            <a:schemeClr val="tx1"/>
          </a:fontRef>
        </p:style>
      </p:cxnSp>
      <p:cxnSp>
        <p:nvCxnSpPr>
          <p:cNvPr id="476" name="Straight Connector 475"/>
          <p:cNvCxnSpPr/>
          <p:nvPr/>
        </p:nvCxnSpPr>
        <p:spPr>
          <a:xfrm flipH="1">
            <a:off x="4642974" y="4772200"/>
            <a:ext cx="84534" cy="109538"/>
          </a:xfrm>
          <a:prstGeom prst="line">
            <a:avLst/>
          </a:prstGeom>
          <a:ln>
            <a:solidFill>
              <a:srgbClr val="C00000"/>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77" name="Straight Connector 476"/>
          <p:cNvCxnSpPr/>
          <p:nvPr/>
        </p:nvCxnSpPr>
        <p:spPr>
          <a:xfrm>
            <a:off x="4181013" y="5031757"/>
            <a:ext cx="115490" cy="0"/>
          </a:xfrm>
          <a:prstGeom prst="line">
            <a:avLst/>
          </a:prstGeom>
          <a:ln>
            <a:solidFill>
              <a:srgbClr val="C00000"/>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78" name="Straight Connector 477"/>
          <p:cNvCxnSpPr/>
          <p:nvPr/>
        </p:nvCxnSpPr>
        <p:spPr>
          <a:xfrm>
            <a:off x="4353652" y="5031757"/>
            <a:ext cx="115491" cy="0"/>
          </a:xfrm>
          <a:prstGeom prst="line">
            <a:avLst/>
          </a:prstGeom>
          <a:ln>
            <a:solidFill>
              <a:srgbClr val="C00000"/>
            </a:solidFill>
            <a:headEnd type="triangle" w="med" len="sm"/>
            <a:tailEnd type="none" w="med" len="sm"/>
          </a:ln>
        </p:spPr>
        <p:style>
          <a:lnRef idx="1">
            <a:schemeClr val="accent1"/>
          </a:lnRef>
          <a:fillRef idx="0">
            <a:schemeClr val="accent1"/>
          </a:fillRef>
          <a:effectRef idx="0">
            <a:schemeClr val="accent1"/>
          </a:effectRef>
          <a:fontRef idx="minor">
            <a:schemeClr val="tx1"/>
          </a:fontRef>
        </p:style>
      </p:cxnSp>
      <p:sp>
        <p:nvSpPr>
          <p:cNvPr id="28796" name="TextBox 291"/>
          <p:cNvSpPr txBox="1">
            <a:spLocks noChangeArrowheads="1"/>
          </p:cNvSpPr>
          <p:nvPr/>
        </p:nvSpPr>
        <p:spPr bwMode="auto">
          <a:xfrm>
            <a:off x="4670358" y="4853163"/>
            <a:ext cx="59663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600">
                <a:solidFill>
                  <a:srgbClr val="C00000"/>
                </a:solidFill>
                <a:latin typeface="Tahoma" charset="0"/>
                <a:ea typeface="ＭＳ Ｐゴシック" charset="0"/>
              </a:rPr>
              <a:t>Symbol (Sy)</a:t>
            </a:r>
          </a:p>
        </p:txBody>
      </p:sp>
      <p:sp>
        <p:nvSpPr>
          <p:cNvPr id="28797" name="TextBox 291"/>
          <p:cNvSpPr txBox="1">
            <a:spLocks noChangeArrowheads="1"/>
          </p:cNvSpPr>
          <p:nvPr/>
        </p:nvSpPr>
        <p:spPr bwMode="auto">
          <a:xfrm>
            <a:off x="3961937" y="5043663"/>
            <a:ext cx="6896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600">
                <a:solidFill>
                  <a:srgbClr val="C00000"/>
                </a:solidFill>
                <a:latin typeface="Tahoma" charset="0"/>
                <a:ea typeface="ＭＳ Ｐゴシック" charset="0"/>
              </a:rPr>
              <a:t>Subcarrier (Sc)</a:t>
            </a:r>
          </a:p>
        </p:txBody>
      </p:sp>
      <p:sp>
        <p:nvSpPr>
          <p:cNvPr id="481" name="Parallelogram 480"/>
          <p:cNvSpPr/>
          <p:nvPr/>
        </p:nvSpPr>
        <p:spPr>
          <a:xfrm>
            <a:off x="3621419" y="3569669"/>
            <a:ext cx="1021556" cy="450912"/>
          </a:xfrm>
          <a:prstGeom prst="parallelogram">
            <a:avLst>
              <a:gd name="adj" fmla="val 99128"/>
            </a:avLst>
          </a:prstGeom>
          <a:solidFill>
            <a:srgbClr val="C00000">
              <a:alpha val="20000"/>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8799" name="TextBox 131"/>
          <p:cNvSpPr txBox="1">
            <a:spLocks noChangeArrowheads="1"/>
          </p:cNvSpPr>
          <p:nvPr/>
        </p:nvSpPr>
        <p:spPr bwMode="auto">
          <a:xfrm>
            <a:off x="3046973" y="3642299"/>
            <a:ext cx="4940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algn="ctr" eaLnBrk="1" hangingPunct="1"/>
            <a:r>
              <a:rPr lang="en-US" sz="600">
                <a:solidFill>
                  <a:srgbClr val="C00000"/>
                </a:solidFill>
                <a:latin typeface="Tahoma" charset="0"/>
                <a:ea typeface="ＭＳ Ｐゴシック" charset="0"/>
              </a:rPr>
              <a:t>Resource</a:t>
            </a:r>
          </a:p>
          <a:p>
            <a:pPr algn="ctr" eaLnBrk="1" hangingPunct="1"/>
            <a:r>
              <a:rPr lang="en-US" sz="600">
                <a:solidFill>
                  <a:srgbClr val="C00000"/>
                </a:solidFill>
                <a:latin typeface="Tahoma" charset="0"/>
                <a:ea typeface="ＭＳ Ｐゴシック" charset="0"/>
              </a:rPr>
              <a:t>Block</a:t>
            </a:r>
          </a:p>
        </p:txBody>
      </p:sp>
      <p:cxnSp>
        <p:nvCxnSpPr>
          <p:cNvPr id="483" name="Straight Connector 482"/>
          <p:cNvCxnSpPr>
            <a:stCxn id="481" idx="5"/>
            <a:endCxn id="28799" idx="3"/>
          </p:cNvCxnSpPr>
          <p:nvPr/>
        </p:nvCxnSpPr>
        <p:spPr>
          <a:xfrm flipH="1" flipV="1">
            <a:off x="3541019" y="3780799"/>
            <a:ext cx="303890" cy="1432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8801" name="Group 11"/>
          <p:cNvGrpSpPr>
            <a:grpSpLocks/>
          </p:cNvGrpSpPr>
          <p:nvPr/>
        </p:nvGrpSpPr>
        <p:grpSpPr bwMode="auto">
          <a:xfrm>
            <a:off x="5563328" y="4322144"/>
            <a:ext cx="1035844" cy="690284"/>
            <a:chOff x="5224885" y="2584090"/>
            <a:chExt cx="1382580" cy="787667"/>
          </a:xfrm>
        </p:grpSpPr>
        <p:sp>
          <p:nvSpPr>
            <p:cNvPr id="485" name="Rectangle 484"/>
            <p:cNvSpPr/>
            <p:nvPr/>
          </p:nvSpPr>
          <p:spPr>
            <a:xfrm>
              <a:off x="5224885" y="3274887"/>
              <a:ext cx="96940" cy="96870"/>
            </a:xfrm>
            <a:prstGeom prst="rect">
              <a:avLst/>
            </a:prstGeom>
            <a:solidFill>
              <a:srgbClr val="FFC000"/>
            </a:solidFill>
            <a:ln w="3175">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86" name="Rectangle 485"/>
            <p:cNvSpPr/>
            <p:nvPr/>
          </p:nvSpPr>
          <p:spPr>
            <a:xfrm>
              <a:off x="5340895" y="3274887"/>
              <a:ext cx="95350" cy="96870"/>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87" name="Rectangle 486"/>
            <p:cNvSpPr/>
            <p:nvPr/>
          </p:nvSpPr>
          <p:spPr>
            <a:xfrm>
              <a:off x="5455316" y="3274887"/>
              <a:ext cx="96939" cy="96870"/>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88" name="Rectangle 487"/>
            <p:cNvSpPr/>
            <p:nvPr/>
          </p:nvSpPr>
          <p:spPr>
            <a:xfrm>
              <a:off x="5571325" y="3274887"/>
              <a:ext cx="95350" cy="96870"/>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89" name="Rectangle 488"/>
            <p:cNvSpPr/>
            <p:nvPr/>
          </p:nvSpPr>
          <p:spPr>
            <a:xfrm>
              <a:off x="5685745" y="3274887"/>
              <a:ext cx="96940" cy="96870"/>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90" name="Rectangle 489"/>
            <p:cNvSpPr/>
            <p:nvPr/>
          </p:nvSpPr>
          <p:spPr>
            <a:xfrm>
              <a:off x="5801755" y="3274887"/>
              <a:ext cx="95350" cy="96870"/>
            </a:xfrm>
            <a:prstGeom prst="rect">
              <a:avLst/>
            </a:prstGeom>
            <a:solidFill>
              <a:srgbClr val="FFC000"/>
            </a:solidFill>
            <a:ln w="3175">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91" name="Rectangle 490"/>
            <p:cNvSpPr/>
            <p:nvPr/>
          </p:nvSpPr>
          <p:spPr>
            <a:xfrm>
              <a:off x="5916176" y="3274887"/>
              <a:ext cx="96939" cy="96870"/>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92" name="Rectangle 491"/>
            <p:cNvSpPr/>
            <p:nvPr/>
          </p:nvSpPr>
          <p:spPr>
            <a:xfrm>
              <a:off x="6032185" y="3274887"/>
              <a:ext cx="95350" cy="96870"/>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93" name="Rectangle 492"/>
            <p:cNvSpPr/>
            <p:nvPr/>
          </p:nvSpPr>
          <p:spPr>
            <a:xfrm>
              <a:off x="6146605" y="3274887"/>
              <a:ext cx="96940" cy="96870"/>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94" name="Rectangle 493"/>
            <p:cNvSpPr/>
            <p:nvPr/>
          </p:nvSpPr>
          <p:spPr>
            <a:xfrm>
              <a:off x="6262615" y="3274887"/>
              <a:ext cx="95350" cy="96870"/>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95" name="Rectangle 494"/>
            <p:cNvSpPr/>
            <p:nvPr/>
          </p:nvSpPr>
          <p:spPr>
            <a:xfrm>
              <a:off x="6396106" y="3274887"/>
              <a:ext cx="96939" cy="96870"/>
            </a:xfrm>
            <a:prstGeom prst="rect">
              <a:avLst/>
            </a:prstGeom>
            <a:solidFill>
              <a:srgbClr val="FFC000"/>
            </a:solidFill>
            <a:ln w="3175">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96" name="Rectangle 495"/>
            <p:cNvSpPr/>
            <p:nvPr/>
          </p:nvSpPr>
          <p:spPr>
            <a:xfrm>
              <a:off x="6510526" y="3274887"/>
              <a:ext cx="96939" cy="96870"/>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97" name="Rectangle 496"/>
            <p:cNvSpPr/>
            <p:nvPr/>
          </p:nvSpPr>
          <p:spPr>
            <a:xfrm>
              <a:off x="5224885" y="3160548"/>
              <a:ext cx="96940" cy="95282"/>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98" name="Rectangle 497"/>
            <p:cNvSpPr/>
            <p:nvPr/>
          </p:nvSpPr>
          <p:spPr>
            <a:xfrm>
              <a:off x="5340895" y="3160548"/>
              <a:ext cx="95350" cy="95282"/>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99" name="Rectangle 498"/>
            <p:cNvSpPr/>
            <p:nvPr/>
          </p:nvSpPr>
          <p:spPr>
            <a:xfrm>
              <a:off x="5455316" y="3160548"/>
              <a:ext cx="96939" cy="95282"/>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00" name="Rectangle 499"/>
            <p:cNvSpPr/>
            <p:nvPr/>
          </p:nvSpPr>
          <p:spPr>
            <a:xfrm>
              <a:off x="5571325" y="3160548"/>
              <a:ext cx="95350" cy="95282"/>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01" name="Rectangle 500"/>
            <p:cNvSpPr/>
            <p:nvPr/>
          </p:nvSpPr>
          <p:spPr>
            <a:xfrm>
              <a:off x="5685745" y="3160548"/>
              <a:ext cx="96940" cy="95282"/>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02" name="Rectangle 501"/>
            <p:cNvSpPr/>
            <p:nvPr/>
          </p:nvSpPr>
          <p:spPr>
            <a:xfrm>
              <a:off x="5801755" y="3160548"/>
              <a:ext cx="95350" cy="95282"/>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03" name="Rectangle 502"/>
            <p:cNvSpPr/>
            <p:nvPr/>
          </p:nvSpPr>
          <p:spPr>
            <a:xfrm>
              <a:off x="5916176" y="3160548"/>
              <a:ext cx="96939" cy="95282"/>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04" name="Rectangle 503"/>
            <p:cNvSpPr/>
            <p:nvPr/>
          </p:nvSpPr>
          <p:spPr>
            <a:xfrm>
              <a:off x="6032185" y="3160548"/>
              <a:ext cx="95350" cy="95282"/>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05" name="Rectangle 504"/>
            <p:cNvSpPr/>
            <p:nvPr/>
          </p:nvSpPr>
          <p:spPr>
            <a:xfrm>
              <a:off x="6146605" y="3160548"/>
              <a:ext cx="96940" cy="95282"/>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06" name="Rectangle 505"/>
            <p:cNvSpPr/>
            <p:nvPr/>
          </p:nvSpPr>
          <p:spPr>
            <a:xfrm>
              <a:off x="6262615" y="3160548"/>
              <a:ext cx="95350" cy="95282"/>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07" name="Rectangle 506"/>
            <p:cNvSpPr/>
            <p:nvPr/>
          </p:nvSpPr>
          <p:spPr>
            <a:xfrm>
              <a:off x="6396106" y="3160548"/>
              <a:ext cx="96939" cy="95282"/>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08" name="Rectangle 507"/>
            <p:cNvSpPr/>
            <p:nvPr/>
          </p:nvSpPr>
          <p:spPr>
            <a:xfrm>
              <a:off x="6510526" y="3160548"/>
              <a:ext cx="96939" cy="95282"/>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09" name="Rectangle 508"/>
            <p:cNvSpPr/>
            <p:nvPr/>
          </p:nvSpPr>
          <p:spPr>
            <a:xfrm>
              <a:off x="5224885" y="3044621"/>
              <a:ext cx="96940" cy="96871"/>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10" name="Rectangle 509"/>
            <p:cNvSpPr/>
            <p:nvPr/>
          </p:nvSpPr>
          <p:spPr>
            <a:xfrm>
              <a:off x="5340895" y="3044621"/>
              <a:ext cx="95350" cy="96871"/>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11" name="Rectangle 510"/>
            <p:cNvSpPr/>
            <p:nvPr/>
          </p:nvSpPr>
          <p:spPr>
            <a:xfrm>
              <a:off x="5455316" y="3044621"/>
              <a:ext cx="96939" cy="96871"/>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12" name="Rectangle 511"/>
            <p:cNvSpPr/>
            <p:nvPr/>
          </p:nvSpPr>
          <p:spPr>
            <a:xfrm>
              <a:off x="5571325" y="3044621"/>
              <a:ext cx="95350" cy="96871"/>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13" name="Rectangle 512"/>
            <p:cNvSpPr/>
            <p:nvPr/>
          </p:nvSpPr>
          <p:spPr>
            <a:xfrm>
              <a:off x="5685745" y="3044621"/>
              <a:ext cx="96940" cy="96871"/>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14" name="Rectangle 513"/>
            <p:cNvSpPr/>
            <p:nvPr/>
          </p:nvSpPr>
          <p:spPr>
            <a:xfrm>
              <a:off x="5801755" y="3044621"/>
              <a:ext cx="95350" cy="96871"/>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15" name="Rectangle 514"/>
            <p:cNvSpPr/>
            <p:nvPr/>
          </p:nvSpPr>
          <p:spPr>
            <a:xfrm>
              <a:off x="5916176" y="3044621"/>
              <a:ext cx="96939" cy="96871"/>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16" name="Rectangle 515"/>
            <p:cNvSpPr/>
            <p:nvPr/>
          </p:nvSpPr>
          <p:spPr>
            <a:xfrm>
              <a:off x="6032185" y="3044621"/>
              <a:ext cx="95350" cy="96871"/>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17" name="Rectangle 516"/>
            <p:cNvSpPr/>
            <p:nvPr/>
          </p:nvSpPr>
          <p:spPr>
            <a:xfrm>
              <a:off x="6146605" y="3044621"/>
              <a:ext cx="96940" cy="96871"/>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18" name="Rectangle 517"/>
            <p:cNvSpPr/>
            <p:nvPr/>
          </p:nvSpPr>
          <p:spPr>
            <a:xfrm>
              <a:off x="6262615" y="3044621"/>
              <a:ext cx="95350" cy="96871"/>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19" name="Rectangle 518"/>
            <p:cNvSpPr/>
            <p:nvPr/>
          </p:nvSpPr>
          <p:spPr>
            <a:xfrm>
              <a:off x="6396106" y="3044621"/>
              <a:ext cx="96939" cy="96871"/>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20" name="Rectangle 519"/>
            <p:cNvSpPr/>
            <p:nvPr/>
          </p:nvSpPr>
          <p:spPr>
            <a:xfrm>
              <a:off x="6510526" y="3044621"/>
              <a:ext cx="96939" cy="96871"/>
            </a:xfrm>
            <a:prstGeom prst="rect">
              <a:avLst/>
            </a:prstGeom>
            <a:solidFill>
              <a:srgbClr val="CC99FF"/>
            </a:solidFill>
            <a:ln w="31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21" name="Rectangle 520"/>
            <p:cNvSpPr/>
            <p:nvPr/>
          </p:nvSpPr>
          <p:spPr>
            <a:xfrm>
              <a:off x="5224885" y="2930282"/>
              <a:ext cx="96940" cy="95282"/>
            </a:xfrm>
            <a:prstGeom prst="rect">
              <a:avLst/>
            </a:prstGeom>
            <a:solidFill>
              <a:srgbClr val="CCFF99"/>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22" name="Rectangle 521"/>
            <p:cNvSpPr/>
            <p:nvPr/>
          </p:nvSpPr>
          <p:spPr>
            <a:xfrm>
              <a:off x="5340895" y="2930282"/>
              <a:ext cx="95350" cy="95282"/>
            </a:xfrm>
            <a:prstGeom prst="rect">
              <a:avLst/>
            </a:prstGeom>
            <a:solidFill>
              <a:srgbClr val="CCFF99"/>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23" name="Rectangle 522"/>
            <p:cNvSpPr/>
            <p:nvPr/>
          </p:nvSpPr>
          <p:spPr>
            <a:xfrm>
              <a:off x="5455316" y="2930282"/>
              <a:ext cx="96939" cy="95282"/>
            </a:xfrm>
            <a:prstGeom prst="rect">
              <a:avLst/>
            </a:prstGeom>
            <a:solidFill>
              <a:srgbClr val="CCFF99"/>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24" name="Rectangle 523"/>
            <p:cNvSpPr/>
            <p:nvPr/>
          </p:nvSpPr>
          <p:spPr>
            <a:xfrm>
              <a:off x="5571325" y="2930282"/>
              <a:ext cx="95350" cy="95282"/>
            </a:xfrm>
            <a:prstGeom prst="rect">
              <a:avLst/>
            </a:prstGeom>
            <a:solidFill>
              <a:srgbClr val="CCFF99"/>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25" name="Rectangle 524"/>
            <p:cNvSpPr/>
            <p:nvPr/>
          </p:nvSpPr>
          <p:spPr>
            <a:xfrm>
              <a:off x="5685745" y="2930282"/>
              <a:ext cx="96940" cy="95282"/>
            </a:xfrm>
            <a:prstGeom prst="rect">
              <a:avLst/>
            </a:prstGeom>
            <a:solidFill>
              <a:srgbClr val="CCFF99"/>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26" name="Rectangle 525"/>
            <p:cNvSpPr/>
            <p:nvPr/>
          </p:nvSpPr>
          <p:spPr>
            <a:xfrm>
              <a:off x="5801755" y="2930282"/>
              <a:ext cx="95350" cy="95282"/>
            </a:xfrm>
            <a:prstGeom prst="rect">
              <a:avLst/>
            </a:prstGeom>
            <a:solidFill>
              <a:srgbClr val="CCFF99"/>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27" name="Rectangle 526"/>
            <p:cNvSpPr/>
            <p:nvPr/>
          </p:nvSpPr>
          <p:spPr>
            <a:xfrm>
              <a:off x="5916176" y="2930282"/>
              <a:ext cx="96939" cy="95282"/>
            </a:xfrm>
            <a:prstGeom prst="rect">
              <a:avLst/>
            </a:prstGeom>
            <a:solidFill>
              <a:srgbClr val="CCFF99"/>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28" name="Rectangle 527"/>
            <p:cNvSpPr/>
            <p:nvPr/>
          </p:nvSpPr>
          <p:spPr>
            <a:xfrm>
              <a:off x="6032185" y="2930282"/>
              <a:ext cx="95350" cy="95282"/>
            </a:xfrm>
            <a:prstGeom prst="rect">
              <a:avLst/>
            </a:prstGeom>
            <a:solidFill>
              <a:srgbClr val="CCFF99"/>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29" name="Rectangle 528"/>
            <p:cNvSpPr/>
            <p:nvPr/>
          </p:nvSpPr>
          <p:spPr>
            <a:xfrm>
              <a:off x="6146605" y="2930282"/>
              <a:ext cx="96940" cy="95282"/>
            </a:xfrm>
            <a:prstGeom prst="rect">
              <a:avLst/>
            </a:prstGeom>
            <a:solidFill>
              <a:srgbClr val="CCFF99"/>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30" name="Rectangle 529"/>
            <p:cNvSpPr/>
            <p:nvPr/>
          </p:nvSpPr>
          <p:spPr>
            <a:xfrm>
              <a:off x="6262615" y="2930282"/>
              <a:ext cx="95350" cy="95282"/>
            </a:xfrm>
            <a:prstGeom prst="rect">
              <a:avLst/>
            </a:prstGeom>
            <a:solidFill>
              <a:srgbClr val="CCFF99"/>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31" name="Rectangle 530"/>
            <p:cNvSpPr/>
            <p:nvPr/>
          </p:nvSpPr>
          <p:spPr>
            <a:xfrm>
              <a:off x="6396106" y="2930282"/>
              <a:ext cx="96939" cy="95282"/>
            </a:xfrm>
            <a:prstGeom prst="rect">
              <a:avLst/>
            </a:prstGeom>
            <a:solidFill>
              <a:srgbClr val="CCFF99"/>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32" name="Rectangle 531"/>
            <p:cNvSpPr/>
            <p:nvPr/>
          </p:nvSpPr>
          <p:spPr>
            <a:xfrm>
              <a:off x="6510526" y="2930282"/>
              <a:ext cx="96939" cy="95282"/>
            </a:xfrm>
            <a:prstGeom prst="rect">
              <a:avLst/>
            </a:prstGeom>
            <a:solidFill>
              <a:srgbClr val="CCFF99"/>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33" name="Rectangle 532"/>
            <p:cNvSpPr/>
            <p:nvPr/>
          </p:nvSpPr>
          <p:spPr>
            <a:xfrm>
              <a:off x="5224885" y="2814356"/>
              <a:ext cx="96940" cy="96870"/>
            </a:xfrm>
            <a:prstGeom prst="rect">
              <a:avLst/>
            </a:prstGeom>
            <a:solidFill>
              <a:srgbClr val="CCFF99"/>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34" name="Rectangle 533"/>
            <p:cNvSpPr/>
            <p:nvPr/>
          </p:nvSpPr>
          <p:spPr>
            <a:xfrm>
              <a:off x="5340895" y="2814356"/>
              <a:ext cx="95350" cy="96870"/>
            </a:xfrm>
            <a:prstGeom prst="rect">
              <a:avLst/>
            </a:prstGeom>
            <a:solidFill>
              <a:srgbClr val="CCFF99"/>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35" name="Rectangle 534"/>
            <p:cNvSpPr/>
            <p:nvPr/>
          </p:nvSpPr>
          <p:spPr>
            <a:xfrm>
              <a:off x="5455316" y="2814356"/>
              <a:ext cx="96939" cy="96870"/>
            </a:xfrm>
            <a:prstGeom prst="rect">
              <a:avLst/>
            </a:prstGeom>
            <a:solidFill>
              <a:srgbClr val="FFC000"/>
            </a:solidFill>
            <a:ln w="3175">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36" name="Rectangle 535"/>
            <p:cNvSpPr/>
            <p:nvPr/>
          </p:nvSpPr>
          <p:spPr>
            <a:xfrm>
              <a:off x="5571325" y="2814356"/>
              <a:ext cx="95350" cy="96870"/>
            </a:xfrm>
            <a:prstGeom prst="rect">
              <a:avLst/>
            </a:prstGeom>
            <a:solidFill>
              <a:srgbClr val="CCFF99"/>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37" name="Rectangle 536"/>
            <p:cNvSpPr/>
            <p:nvPr/>
          </p:nvSpPr>
          <p:spPr>
            <a:xfrm>
              <a:off x="5685745" y="2814356"/>
              <a:ext cx="96940" cy="96870"/>
            </a:xfrm>
            <a:prstGeom prst="rect">
              <a:avLst/>
            </a:prstGeom>
            <a:solidFill>
              <a:srgbClr val="CCFF99"/>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38" name="Rectangle 537"/>
            <p:cNvSpPr/>
            <p:nvPr/>
          </p:nvSpPr>
          <p:spPr>
            <a:xfrm>
              <a:off x="5801755" y="2814356"/>
              <a:ext cx="95350" cy="96870"/>
            </a:xfrm>
            <a:prstGeom prst="rect">
              <a:avLst/>
            </a:prstGeom>
            <a:solidFill>
              <a:srgbClr val="CCFF99"/>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39" name="Rectangle 538"/>
            <p:cNvSpPr/>
            <p:nvPr/>
          </p:nvSpPr>
          <p:spPr>
            <a:xfrm>
              <a:off x="5916176" y="2814356"/>
              <a:ext cx="96939" cy="96870"/>
            </a:xfrm>
            <a:prstGeom prst="rect">
              <a:avLst/>
            </a:prstGeom>
            <a:solidFill>
              <a:srgbClr val="CCFF99"/>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40" name="Rectangle 539"/>
            <p:cNvSpPr/>
            <p:nvPr/>
          </p:nvSpPr>
          <p:spPr>
            <a:xfrm>
              <a:off x="6032185" y="2814356"/>
              <a:ext cx="95350" cy="96870"/>
            </a:xfrm>
            <a:prstGeom prst="rect">
              <a:avLst/>
            </a:prstGeom>
            <a:solidFill>
              <a:srgbClr val="FFC000"/>
            </a:solidFill>
            <a:ln w="3175">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41" name="Rectangle 540"/>
            <p:cNvSpPr/>
            <p:nvPr/>
          </p:nvSpPr>
          <p:spPr>
            <a:xfrm>
              <a:off x="6146605" y="2814356"/>
              <a:ext cx="96940" cy="96870"/>
            </a:xfrm>
            <a:prstGeom prst="rect">
              <a:avLst/>
            </a:prstGeom>
            <a:solidFill>
              <a:srgbClr val="CCFF99"/>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42" name="Rectangle 541"/>
            <p:cNvSpPr/>
            <p:nvPr/>
          </p:nvSpPr>
          <p:spPr>
            <a:xfrm>
              <a:off x="6262615" y="2814356"/>
              <a:ext cx="95350" cy="96870"/>
            </a:xfrm>
            <a:prstGeom prst="rect">
              <a:avLst/>
            </a:prstGeom>
            <a:solidFill>
              <a:srgbClr val="CCFF99"/>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43" name="Rectangle 542"/>
            <p:cNvSpPr/>
            <p:nvPr/>
          </p:nvSpPr>
          <p:spPr>
            <a:xfrm>
              <a:off x="6396106" y="2814356"/>
              <a:ext cx="96939" cy="96870"/>
            </a:xfrm>
            <a:prstGeom prst="rect">
              <a:avLst/>
            </a:prstGeom>
            <a:solidFill>
              <a:srgbClr val="CCFF99"/>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44" name="Rectangle 543"/>
            <p:cNvSpPr/>
            <p:nvPr/>
          </p:nvSpPr>
          <p:spPr>
            <a:xfrm>
              <a:off x="6510526" y="2814356"/>
              <a:ext cx="96939" cy="96870"/>
            </a:xfrm>
            <a:prstGeom prst="rect">
              <a:avLst/>
            </a:prstGeom>
            <a:solidFill>
              <a:srgbClr val="CCFF99"/>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45" name="Rectangle 544"/>
            <p:cNvSpPr/>
            <p:nvPr/>
          </p:nvSpPr>
          <p:spPr>
            <a:xfrm>
              <a:off x="5224885" y="2700017"/>
              <a:ext cx="96940" cy="95282"/>
            </a:xfrm>
            <a:prstGeom prst="rect">
              <a:avLst/>
            </a:prstGeom>
            <a:solidFill>
              <a:srgbClr val="CCFF99"/>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46" name="Rectangle 545"/>
            <p:cNvSpPr/>
            <p:nvPr/>
          </p:nvSpPr>
          <p:spPr>
            <a:xfrm>
              <a:off x="5340895" y="2700017"/>
              <a:ext cx="95350" cy="95282"/>
            </a:xfrm>
            <a:prstGeom prst="rect">
              <a:avLst/>
            </a:prstGeom>
            <a:solidFill>
              <a:srgbClr val="CCFF99"/>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47" name="Rectangle 546"/>
            <p:cNvSpPr/>
            <p:nvPr/>
          </p:nvSpPr>
          <p:spPr>
            <a:xfrm>
              <a:off x="5455316" y="2700017"/>
              <a:ext cx="96939" cy="95282"/>
            </a:xfrm>
            <a:prstGeom prst="rect">
              <a:avLst/>
            </a:prstGeom>
            <a:solidFill>
              <a:srgbClr val="99CCFF"/>
            </a:solidFill>
            <a:ln w="31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48" name="Rectangle 547"/>
            <p:cNvSpPr/>
            <p:nvPr/>
          </p:nvSpPr>
          <p:spPr>
            <a:xfrm>
              <a:off x="5571325" y="2700017"/>
              <a:ext cx="95350" cy="95282"/>
            </a:xfrm>
            <a:prstGeom prst="rect">
              <a:avLst/>
            </a:prstGeom>
            <a:solidFill>
              <a:srgbClr val="99CCFF"/>
            </a:solidFill>
            <a:ln w="31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49" name="Rectangle 548"/>
            <p:cNvSpPr/>
            <p:nvPr/>
          </p:nvSpPr>
          <p:spPr>
            <a:xfrm>
              <a:off x="5685745" y="2700017"/>
              <a:ext cx="96940" cy="95282"/>
            </a:xfrm>
            <a:prstGeom prst="rect">
              <a:avLst/>
            </a:prstGeom>
            <a:solidFill>
              <a:srgbClr val="99CCFF"/>
            </a:solidFill>
            <a:ln w="31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50" name="Rectangle 549"/>
            <p:cNvSpPr/>
            <p:nvPr/>
          </p:nvSpPr>
          <p:spPr>
            <a:xfrm>
              <a:off x="5801755" y="2700017"/>
              <a:ext cx="95350" cy="95282"/>
            </a:xfrm>
            <a:prstGeom prst="rect">
              <a:avLst/>
            </a:prstGeom>
            <a:solidFill>
              <a:srgbClr val="99CCFF"/>
            </a:solidFill>
            <a:ln w="31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51" name="Rectangle 550"/>
            <p:cNvSpPr/>
            <p:nvPr/>
          </p:nvSpPr>
          <p:spPr>
            <a:xfrm>
              <a:off x="5916176" y="2700017"/>
              <a:ext cx="96939" cy="95282"/>
            </a:xfrm>
            <a:prstGeom prst="rect">
              <a:avLst/>
            </a:prstGeom>
            <a:solidFill>
              <a:srgbClr val="99CCFF"/>
            </a:solidFill>
            <a:ln w="31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52" name="Rectangle 551"/>
            <p:cNvSpPr/>
            <p:nvPr/>
          </p:nvSpPr>
          <p:spPr>
            <a:xfrm>
              <a:off x="6032185" y="2700017"/>
              <a:ext cx="95350" cy="95282"/>
            </a:xfrm>
            <a:prstGeom prst="rect">
              <a:avLst/>
            </a:prstGeom>
            <a:solidFill>
              <a:srgbClr val="99CCFF"/>
            </a:solidFill>
            <a:ln w="31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53" name="Rectangle 552"/>
            <p:cNvSpPr/>
            <p:nvPr/>
          </p:nvSpPr>
          <p:spPr>
            <a:xfrm>
              <a:off x="6146605" y="2700017"/>
              <a:ext cx="96940" cy="95282"/>
            </a:xfrm>
            <a:prstGeom prst="rect">
              <a:avLst/>
            </a:prstGeom>
            <a:solidFill>
              <a:srgbClr val="99CCFF"/>
            </a:solidFill>
            <a:ln w="31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54" name="Rectangle 553"/>
            <p:cNvSpPr/>
            <p:nvPr/>
          </p:nvSpPr>
          <p:spPr>
            <a:xfrm>
              <a:off x="6262615" y="2700017"/>
              <a:ext cx="95350" cy="95282"/>
            </a:xfrm>
            <a:prstGeom prst="rect">
              <a:avLst/>
            </a:prstGeom>
            <a:solidFill>
              <a:srgbClr val="99CCFF"/>
            </a:solidFill>
            <a:ln w="31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55" name="Rectangle 554"/>
            <p:cNvSpPr/>
            <p:nvPr/>
          </p:nvSpPr>
          <p:spPr>
            <a:xfrm>
              <a:off x="6396106" y="2700017"/>
              <a:ext cx="96939" cy="95282"/>
            </a:xfrm>
            <a:prstGeom prst="rect">
              <a:avLst/>
            </a:prstGeom>
            <a:solidFill>
              <a:srgbClr val="99CCFF"/>
            </a:solidFill>
            <a:ln w="31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56" name="Rectangle 555"/>
            <p:cNvSpPr/>
            <p:nvPr/>
          </p:nvSpPr>
          <p:spPr>
            <a:xfrm>
              <a:off x="6510526" y="2700017"/>
              <a:ext cx="96939" cy="95282"/>
            </a:xfrm>
            <a:prstGeom prst="rect">
              <a:avLst/>
            </a:prstGeom>
            <a:solidFill>
              <a:srgbClr val="99CCFF"/>
            </a:solidFill>
            <a:ln w="31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57" name="Rectangle 556"/>
            <p:cNvSpPr/>
            <p:nvPr/>
          </p:nvSpPr>
          <p:spPr>
            <a:xfrm>
              <a:off x="5224885" y="2584090"/>
              <a:ext cx="96940" cy="96871"/>
            </a:xfrm>
            <a:prstGeom prst="rect">
              <a:avLst/>
            </a:prstGeom>
            <a:solidFill>
              <a:srgbClr val="CCFF99"/>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58" name="Rectangle 557"/>
            <p:cNvSpPr/>
            <p:nvPr/>
          </p:nvSpPr>
          <p:spPr>
            <a:xfrm>
              <a:off x="5340895" y="2584090"/>
              <a:ext cx="95350" cy="96871"/>
            </a:xfrm>
            <a:prstGeom prst="rect">
              <a:avLst/>
            </a:prstGeom>
            <a:solidFill>
              <a:srgbClr val="CCFF99"/>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59" name="Rectangle 558"/>
            <p:cNvSpPr/>
            <p:nvPr/>
          </p:nvSpPr>
          <p:spPr>
            <a:xfrm>
              <a:off x="5455316" y="2584090"/>
              <a:ext cx="96939" cy="96871"/>
            </a:xfrm>
            <a:prstGeom prst="rect">
              <a:avLst/>
            </a:prstGeom>
            <a:solidFill>
              <a:srgbClr val="99CCFF"/>
            </a:solidFill>
            <a:ln w="31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60" name="Rectangle 559"/>
            <p:cNvSpPr/>
            <p:nvPr/>
          </p:nvSpPr>
          <p:spPr>
            <a:xfrm>
              <a:off x="5571325" y="2584090"/>
              <a:ext cx="95350" cy="96871"/>
            </a:xfrm>
            <a:prstGeom prst="rect">
              <a:avLst/>
            </a:prstGeom>
            <a:solidFill>
              <a:srgbClr val="99CCFF"/>
            </a:solidFill>
            <a:ln w="31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61" name="Rectangle 560"/>
            <p:cNvSpPr/>
            <p:nvPr/>
          </p:nvSpPr>
          <p:spPr>
            <a:xfrm>
              <a:off x="5685745" y="2584090"/>
              <a:ext cx="96940" cy="96871"/>
            </a:xfrm>
            <a:prstGeom prst="rect">
              <a:avLst/>
            </a:prstGeom>
            <a:solidFill>
              <a:srgbClr val="99CCFF"/>
            </a:solidFill>
            <a:ln w="31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62" name="Rectangle 561"/>
            <p:cNvSpPr/>
            <p:nvPr/>
          </p:nvSpPr>
          <p:spPr>
            <a:xfrm>
              <a:off x="5801755" y="2584090"/>
              <a:ext cx="95350" cy="96871"/>
            </a:xfrm>
            <a:prstGeom prst="rect">
              <a:avLst/>
            </a:prstGeom>
            <a:solidFill>
              <a:srgbClr val="99CCFF"/>
            </a:solidFill>
            <a:ln w="31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63" name="Rectangle 562"/>
            <p:cNvSpPr/>
            <p:nvPr/>
          </p:nvSpPr>
          <p:spPr>
            <a:xfrm>
              <a:off x="5916176" y="2584090"/>
              <a:ext cx="96939" cy="96871"/>
            </a:xfrm>
            <a:prstGeom prst="rect">
              <a:avLst/>
            </a:prstGeom>
            <a:solidFill>
              <a:srgbClr val="99CCFF"/>
            </a:solidFill>
            <a:ln w="31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64" name="Rectangle 563"/>
            <p:cNvSpPr/>
            <p:nvPr/>
          </p:nvSpPr>
          <p:spPr>
            <a:xfrm>
              <a:off x="6032185" y="2584090"/>
              <a:ext cx="95350" cy="96871"/>
            </a:xfrm>
            <a:prstGeom prst="rect">
              <a:avLst/>
            </a:prstGeom>
            <a:solidFill>
              <a:srgbClr val="99CCFF"/>
            </a:solidFill>
            <a:ln w="31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65" name="Rectangle 564"/>
            <p:cNvSpPr/>
            <p:nvPr/>
          </p:nvSpPr>
          <p:spPr>
            <a:xfrm>
              <a:off x="6146605" y="2584090"/>
              <a:ext cx="96940" cy="96871"/>
            </a:xfrm>
            <a:prstGeom prst="rect">
              <a:avLst/>
            </a:prstGeom>
            <a:solidFill>
              <a:srgbClr val="99CCFF"/>
            </a:solidFill>
            <a:ln w="31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66" name="Rectangle 565"/>
            <p:cNvSpPr/>
            <p:nvPr/>
          </p:nvSpPr>
          <p:spPr>
            <a:xfrm>
              <a:off x="6262615" y="2584090"/>
              <a:ext cx="95350" cy="96871"/>
            </a:xfrm>
            <a:prstGeom prst="rect">
              <a:avLst/>
            </a:prstGeom>
            <a:solidFill>
              <a:srgbClr val="99CCFF"/>
            </a:solidFill>
            <a:ln w="31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67" name="Rectangle 566"/>
            <p:cNvSpPr/>
            <p:nvPr/>
          </p:nvSpPr>
          <p:spPr>
            <a:xfrm>
              <a:off x="6396106" y="2584090"/>
              <a:ext cx="96939" cy="96871"/>
            </a:xfrm>
            <a:prstGeom prst="rect">
              <a:avLst/>
            </a:prstGeom>
            <a:solidFill>
              <a:srgbClr val="99CCFF"/>
            </a:solidFill>
            <a:ln w="31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68" name="Rectangle 567"/>
            <p:cNvSpPr/>
            <p:nvPr/>
          </p:nvSpPr>
          <p:spPr>
            <a:xfrm>
              <a:off x="6510526" y="2584090"/>
              <a:ext cx="96939" cy="96871"/>
            </a:xfrm>
            <a:prstGeom prst="rect">
              <a:avLst/>
            </a:prstGeom>
            <a:solidFill>
              <a:srgbClr val="99CCFF"/>
            </a:solidFill>
            <a:ln w="31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grpSp>
      <p:cxnSp>
        <p:nvCxnSpPr>
          <p:cNvPr id="569" name="Straight Connector 568"/>
          <p:cNvCxnSpPr>
            <a:stCxn id="481" idx="2"/>
            <a:endCxn id="576" idx="1"/>
          </p:cNvCxnSpPr>
          <p:nvPr/>
        </p:nvCxnSpPr>
        <p:spPr>
          <a:xfrm>
            <a:off x="4419485" y="3795125"/>
            <a:ext cx="1143843" cy="874249"/>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570" name="Straight Connector 569"/>
          <p:cNvCxnSpPr>
            <a:stCxn id="28804" idx="2"/>
          </p:cNvCxnSpPr>
          <p:nvPr/>
        </p:nvCxnSpPr>
        <p:spPr>
          <a:xfrm flipH="1">
            <a:off x="6599171" y="4167482"/>
            <a:ext cx="34051" cy="845226"/>
          </a:xfrm>
          <a:prstGeom prst="line">
            <a:avLst/>
          </a:prstGeom>
          <a:ln>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8804" name="TextBox 291"/>
          <p:cNvSpPr txBox="1">
            <a:spLocks noChangeArrowheads="1"/>
          </p:cNvSpPr>
          <p:nvPr/>
        </p:nvSpPr>
        <p:spPr bwMode="auto">
          <a:xfrm>
            <a:off x="6452724" y="3982816"/>
            <a:ext cx="3609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600">
                <a:solidFill>
                  <a:srgbClr val="C00000"/>
                </a:solidFill>
                <a:latin typeface="Tahoma" charset="0"/>
                <a:ea typeface="ＭＳ Ｐゴシック" charset="0"/>
              </a:rPr>
              <a:t>TIME</a:t>
            </a:r>
          </a:p>
        </p:txBody>
      </p:sp>
      <p:cxnSp>
        <p:nvCxnSpPr>
          <p:cNvPr id="572" name="Straight Connector 571"/>
          <p:cNvCxnSpPr/>
          <p:nvPr/>
        </p:nvCxnSpPr>
        <p:spPr>
          <a:xfrm>
            <a:off x="5504988" y="4912694"/>
            <a:ext cx="1240631" cy="0"/>
          </a:xfrm>
          <a:prstGeom prst="line">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806" name="TextBox 132"/>
          <p:cNvSpPr txBox="1">
            <a:spLocks noChangeArrowheads="1"/>
          </p:cNvSpPr>
          <p:nvPr/>
        </p:nvSpPr>
        <p:spPr bwMode="auto">
          <a:xfrm>
            <a:off x="6650369" y="4941269"/>
            <a:ext cx="6062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600">
                <a:solidFill>
                  <a:srgbClr val="C00000"/>
                </a:solidFill>
                <a:latin typeface="Tahoma" charset="0"/>
                <a:ea typeface="ＭＳ Ｐゴシック" charset="0"/>
              </a:rPr>
              <a:t>FREQUENCY</a:t>
            </a:r>
          </a:p>
        </p:txBody>
      </p:sp>
      <p:sp>
        <p:nvSpPr>
          <p:cNvPr id="28807" name="TextBox 291"/>
          <p:cNvSpPr txBox="1">
            <a:spLocks noChangeArrowheads="1"/>
          </p:cNvSpPr>
          <p:nvPr/>
        </p:nvSpPr>
        <p:spPr bwMode="auto">
          <a:xfrm>
            <a:off x="6599171" y="4528122"/>
            <a:ext cx="6623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600">
                <a:solidFill>
                  <a:srgbClr val="C00000"/>
                </a:solidFill>
                <a:latin typeface="Tahoma" charset="0"/>
                <a:ea typeface="ＭＳ Ｐゴシック" charset="0"/>
              </a:rPr>
              <a:t>7 Symbol (Sy)</a:t>
            </a:r>
          </a:p>
        </p:txBody>
      </p:sp>
      <p:sp>
        <p:nvSpPr>
          <p:cNvPr id="28808" name="TextBox 291"/>
          <p:cNvSpPr txBox="1">
            <a:spLocks noChangeArrowheads="1"/>
          </p:cNvSpPr>
          <p:nvPr/>
        </p:nvSpPr>
        <p:spPr bwMode="auto">
          <a:xfrm>
            <a:off x="5777640" y="4943650"/>
            <a:ext cx="79701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600">
                <a:solidFill>
                  <a:srgbClr val="C00000"/>
                </a:solidFill>
                <a:latin typeface="Tahoma" charset="0"/>
                <a:ea typeface="ＭＳ Ｐゴシック" charset="0"/>
              </a:rPr>
              <a:t>12 Subcarrier (Sc)</a:t>
            </a:r>
          </a:p>
        </p:txBody>
      </p:sp>
      <p:sp>
        <p:nvSpPr>
          <p:cNvPr id="576" name="Rectangle 575"/>
          <p:cNvSpPr/>
          <p:nvPr/>
        </p:nvSpPr>
        <p:spPr>
          <a:xfrm>
            <a:off x="5563328" y="4322144"/>
            <a:ext cx="1035844" cy="694459"/>
          </a:xfrm>
          <a:prstGeom prst="rect">
            <a:avLst/>
          </a:prstGeom>
          <a:solidFill>
            <a:srgbClr val="C00000">
              <a:alpha val="20000"/>
            </a:srgb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8810" name="TextBox 131"/>
          <p:cNvSpPr txBox="1">
            <a:spLocks noChangeArrowheads="1"/>
          </p:cNvSpPr>
          <p:nvPr/>
        </p:nvSpPr>
        <p:spPr bwMode="auto">
          <a:xfrm>
            <a:off x="5647893" y="3974483"/>
            <a:ext cx="4940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algn="ctr" eaLnBrk="1" hangingPunct="1"/>
            <a:r>
              <a:rPr lang="en-US" sz="600">
                <a:solidFill>
                  <a:srgbClr val="C00000"/>
                </a:solidFill>
                <a:latin typeface="Tahoma" charset="0"/>
                <a:ea typeface="ＭＳ Ｐゴシック" charset="0"/>
              </a:rPr>
              <a:t>Resource</a:t>
            </a:r>
          </a:p>
          <a:p>
            <a:pPr algn="ctr" eaLnBrk="1" hangingPunct="1"/>
            <a:r>
              <a:rPr lang="en-US" sz="600">
                <a:solidFill>
                  <a:srgbClr val="C00000"/>
                </a:solidFill>
                <a:latin typeface="Tahoma" charset="0"/>
                <a:ea typeface="ＭＳ Ｐゴシック" charset="0"/>
              </a:rPr>
              <a:t>Element</a:t>
            </a:r>
          </a:p>
        </p:txBody>
      </p:sp>
      <p:cxnSp>
        <p:nvCxnSpPr>
          <p:cNvPr id="578" name="Straight Arrow Connector 577"/>
          <p:cNvCxnSpPr/>
          <p:nvPr/>
        </p:nvCxnSpPr>
        <p:spPr>
          <a:xfrm>
            <a:off x="5894320" y="4178079"/>
            <a:ext cx="129779" cy="36195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83" name="Straight Connector 582"/>
          <p:cNvCxnSpPr/>
          <p:nvPr/>
        </p:nvCxnSpPr>
        <p:spPr>
          <a:xfrm>
            <a:off x="4014325" y="2821957"/>
            <a:ext cx="748903"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3026891" y="2756384"/>
            <a:ext cx="2275284" cy="160324"/>
            <a:chOff x="3343910" y="2852925"/>
            <a:chExt cx="3033712" cy="301625"/>
          </a:xfrm>
          <a:solidFill>
            <a:schemeClr val="bg1"/>
          </a:solidFill>
        </p:grpSpPr>
        <p:sp>
          <p:nvSpPr>
            <p:cNvPr id="579" name="Rectangle 578"/>
            <p:cNvSpPr/>
            <p:nvPr/>
          </p:nvSpPr>
          <p:spPr>
            <a:xfrm>
              <a:off x="3343910" y="2860863"/>
              <a:ext cx="307975" cy="293687"/>
            </a:xfrm>
            <a:prstGeom prst="rect">
              <a:avLst/>
            </a:prstGeom>
            <a:grp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srgbClr val="C00000"/>
                  </a:solidFill>
                  <a:latin typeface="Tahoma" pitchFamily="34" charset="0"/>
                  <a:ea typeface="Tahoma" pitchFamily="34" charset="0"/>
                  <a:cs typeface="Tahoma" pitchFamily="34" charset="0"/>
                </a:rPr>
                <a:t>0</a:t>
              </a:r>
            </a:p>
          </p:txBody>
        </p:sp>
        <p:sp>
          <p:nvSpPr>
            <p:cNvPr id="580" name="Rectangle 579"/>
            <p:cNvSpPr/>
            <p:nvPr/>
          </p:nvSpPr>
          <p:spPr>
            <a:xfrm>
              <a:off x="3651885" y="2860863"/>
              <a:ext cx="306387" cy="293687"/>
            </a:xfrm>
            <a:prstGeom prst="rect">
              <a:avLst/>
            </a:prstGeom>
            <a:grp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srgbClr val="C00000"/>
                  </a:solidFill>
                  <a:latin typeface="Tahoma" pitchFamily="34" charset="0"/>
                  <a:ea typeface="Tahoma" pitchFamily="34" charset="0"/>
                  <a:cs typeface="Tahoma" pitchFamily="34" charset="0"/>
                </a:rPr>
                <a:t>1</a:t>
              </a:r>
            </a:p>
          </p:txBody>
        </p:sp>
        <p:sp>
          <p:nvSpPr>
            <p:cNvPr id="581" name="Rectangle 580"/>
            <p:cNvSpPr/>
            <p:nvPr/>
          </p:nvSpPr>
          <p:spPr>
            <a:xfrm>
              <a:off x="3958272" y="2860863"/>
              <a:ext cx="307975" cy="293687"/>
            </a:xfrm>
            <a:prstGeom prst="rect">
              <a:avLst/>
            </a:prstGeom>
            <a:grp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srgbClr val="C00000"/>
                  </a:solidFill>
                  <a:latin typeface="Tahoma" pitchFamily="34" charset="0"/>
                  <a:ea typeface="Tahoma" pitchFamily="34" charset="0"/>
                  <a:cs typeface="Tahoma" pitchFamily="34" charset="0"/>
                </a:rPr>
                <a:t>2</a:t>
              </a:r>
            </a:p>
          </p:txBody>
        </p:sp>
        <p:sp>
          <p:nvSpPr>
            <p:cNvPr id="582" name="Rectangle 581"/>
            <p:cNvSpPr/>
            <p:nvPr/>
          </p:nvSpPr>
          <p:spPr>
            <a:xfrm>
              <a:off x="4266247" y="2860863"/>
              <a:ext cx="306388" cy="293687"/>
            </a:xfrm>
            <a:prstGeom prst="rect">
              <a:avLst/>
            </a:prstGeom>
            <a:grp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srgbClr val="C00000"/>
                  </a:solidFill>
                  <a:latin typeface="Tahoma" pitchFamily="34" charset="0"/>
                  <a:ea typeface="Tahoma" pitchFamily="34" charset="0"/>
                  <a:cs typeface="Tahoma" pitchFamily="34" charset="0"/>
                </a:rPr>
                <a:t>3</a:t>
              </a:r>
            </a:p>
          </p:txBody>
        </p:sp>
        <p:sp>
          <p:nvSpPr>
            <p:cNvPr id="584" name="Rectangle 583"/>
            <p:cNvSpPr/>
            <p:nvPr/>
          </p:nvSpPr>
          <p:spPr>
            <a:xfrm>
              <a:off x="5763260" y="2852925"/>
              <a:ext cx="307975" cy="293688"/>
            </a:xfrm>
            <a:prstGeom prst="rect">
              <a:avLst/>
            </a:prstGeom>
            <a:grp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600" dirty="0">
                  <a:solidFill>
                    <a:srgbClr val="C00000"/>
                  </a:solidFill>
                  <a:latin typeface="Tahoma" pitchFamily="34" charset="0"/>
                  <a:ea typeface="Tahoma" pitchFamily="34" charset="0"/>
                  <a:cs typeface="Tahoma" pitchFamily="34" charset="0"/>
                </a:rPr>
                <a:t>18</a:t>
              </a:r>
            </a:p>
          </p:txBody>
        </p:sp>
        <p:sp>
          <p:nvSpPr>
            <p:cNvPr id="585" name="Rectangle 584"/>
            <p:cNvSpPr/>
            <p:nvPr/>
          </p:nvSpPr>
          <p:spPr>
            <a:xfrm>
              <a:off x="6071235" y="2852925"/>
              <a:ext cx="306387" cy="293688"/>
            </a:xfrm>
            <a:prstGeom prst="rect">
              <a:avLst/>
            </a:prstGeom>
            <a:grp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600" dirty="0">
                  <a:solidFill>
                    <a:srgbClr val="C00000"/>
                  </a:solidFill>
                  <a:latin typeface="Tahoma" pitchFamily="34" charset="0"/>
                  <a:ea typeface="Tahoma" pitchFamily="34" charset="0"/>
                  <a:cs typeface="Tahoma" pitchFamily="34" charset="0"/>
                </a:rPr>
                <a:t>19</a:t>
              </a:r>
            </a:p>
          </p:txBody>
        </p:sp>
      </p:grpSp>
      <p:cxnSp>
        <p:nvCxnSpPr>
          <p:cNvPr id="586" name="Straight Connector 585"/>
          <p:cNvCxnSpPr/>
          <p:nvPr/>
        </p:nvCxnSpPr>
        <p:spPr>
          <a:xfrm>
            <a:off x="3027296" y="2788619"/>
            <a:ext cx="0" cy="229632"/>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587" name="Straight Connector 586"/>
          <p:cNvCxnSpPr/>
          <p:nvPr/>
        </p:nvCxnSpPr>
        <p:spPr>
          <a:xfrm>
            <a:off x="3258277" y="2782667"/>
            <a:ext cx="0" cy="229631"/>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588" name="Straight Arrow Connector 587"/>
          <p:cNvCxnSpPr/>
          <p:nvPr/>
        </p:nvCxnSpPr>
        <p:spPr>
          <a:xfrm>
            <a:off x="2826082" y="2956498"/>
            <a:ext cx="201215"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89" name="Straight Arrow Connector 588"/>
          <p:cNvCxnSpPr/>
          <p:nvPr/>
        </p:nvCxnSpPr>
        <p:spPr>
          <a:xfrm>
            <a:off x="3257088" y="2956498"/>
            <a:ext cx="202406" cy="0"/>
          </a:xfrm>
          <a:prstGeom prst="straightConnector1">
            <a:avLst/>
          </a:prstGeom>
          <a:ln>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8818" name="TextBox 88"/>
          <p:cNvSpPr txBox="1">
            <a:spLocks noChangeArrowheads="1"/>
          </p:cNvSpPr>
          <p:nvPr/>
        </p:nvSpPr>
        <p:spPr bwMode="auto">
          <a:xfrm>
            <a:off x="3018962" y="2869581"/>
            <a:ext cx="31290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600">
                <a:solidFill>
                  <a:srgbClr val="C00000"/>
                </a:solidFill>
                <a:latin typeface="Tahoma" charset="0"/>
                <a:ea typeface="ＭＳ Ｐゴシック" charset="0"/>
              </a:rPr>
              <a:t>Slot</a:t>
            </a:r>
          </a:p>
        </p:txBody>
      </p:sp>
      <p:cxnSp>
        <p:nvCxnSpPr>
          <p:cNvPr id="591" name="Straight Connector 590"/>
          <p:cNvCxnSpPr/>
          <p:nvPr/>
        </p:nvCxnSpPr>
        <p:spPr>
          <a:xfrm>
            <a:off x="3027296" y="2852914"/>
            <a:ext cx="0" cy="39246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592" name="Straight Connector 591"/>
          <p:cNvCxnSpPr/>
          <p:nvPr/>
        </p:nvCxnSpPr>
        <p:spPr>
          <a:xfrm>
            <a:off x="3488068" y="2782667"/>
            <a:ext cx="0" cy="386893"/>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593" name="Straight Arrow Connector 592"/>
          <p:cNvCxnSpPr/>
          <p:nvPr/>
        </p:nvCxnSpPr>
        <p:spPr>
          <a:xfrm>
            <a:off x="2826082" y="3070798"/>
            <a:ext cx="201215"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Straight Arrow Connector 593"/>
          <p:cNvCxnSpPr/>
          <p:nvPr/>
        </p:nvCxnSpPr>
        <p:spPr>
          <a:xfrm>
            <a:off x="3488069" y="3044604"/>
            <a:ext cx="201215" cy="0"/>
          </a:xfrm>
          <a:prstGeom prst="straightConnector1">
            <a:avLst/>
          </a:prstGeom>
          <a:ln>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8823" name="TextBox 88"/>
          <p:cNvSpPr txBox="1">
            <a:spLocks noChangeArrowheads="1"/>
          </p:cNvSpPr>
          <p:nvPr/>
        </p:nvSpPr>
        <p:spPr bwMode="auto">
          <a:xfrm>
            <a:off x="3027296" y="2983881"/>
            <a:ext cx="51007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600" dirty="0">
                <a:solidFill>
                  <a:srgbClr val="C00000"/>
                </a:solidFill>
                <a:latin typeface="Tahoma" charset="0"/>
                <a:ea typeface="ＭＳ Ｐゴシック" charset="0"/>
              </a:rPr>
              <a:t>Subframe</a:t>
            </a:r>
          </a:p>
        </p:txBody>
      </p:sp>
      <p:cxnSp>
        <p:nvCxnSpPr>
          <p:cNvPr id="596" name="Straight Arrow Connector 595"/>
          <p:cNvCxnSpPr/>
          <p:nvPr/>
        </p:nvCxnSpPr>
        <p:spPr>
          <a:xfrm>
            <a:off x="3041584" y="3156524"/>
            <a:ext cx="2260997" cy="5953"/>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825" name="TextBox 88"/>
          <p:cNvSpPr txBox="1">
            <a:spLocks noChangeArrowheads="1"/>
          </p:cNvSpPr>
          <p:nvPr/>
        </p:nvSpPr>
        <p:spPr bwMode="auto">
          <a:xfrm>
            <a:off x="3975033" y="3071988"/>
            <a:ext cx="396262" cy="1846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600">
                <a:solidFill>
                  <a:srgbClr val="C00000"/>
                </a:solidFill>
                <a:latin typeface="Tahoma" charset="0"/>
                <a:ea typeface="ＭＳ Ｐゴシック" charset="0"/>
              </a:rPr>
              <a:t>Frame</a:t>
            </a:r>
          </a:p>
        </p:txBody>
      </p:sp>
      <p:cxnSp>
        <p:nvCxnSpPr>
          <p:cNvPr id="603" name="Straight Connector 602"/>
          <p:cNvCxnSpPr>
            <a:stCxn id="29245" idx="0"/>
          </p:cNvCxnSpPr>
          <p:nvPr/>
        </p:nvCxnSpPr>
        <p:spPr>
          <a:xfrm>
            <a:off x="5765733" y="3092538"/>
            <a:ext cx="235745" cy="37791"/>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604" name="Straight Connector 603"/>
          <p:cNvCxnSpPr>
            <a:stCxn id="29246" idx="0"/>
          </p:cNvCxnSpPr>
          <p:nvPr/>
        </p:nvCxnSpPr>
        <p:spPr>
          <a:xfrm flipH="1">
            <a:off x="6259845" y="3092539"/>
            <a:ext cx="201213" cy="3779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nvGrpSpPr>
          <p:cNvPr id="28828" name="Group 8"/>
          <p:cNvGrpSpPr>
            <a:grpSpLocks/>
          </p:cNvGrpSpPr>
          <p:nvPr/>
        </p:nvGrpSpPr>
        <p:grpSpPr bwMode="auto">
          <a:xfrm>
            <a:off x="6022909" y="3154141"/>
            <a:ext cx="921544" cy="160046"/>
            <a:chOff x="7176224" y="3515752"/>
            <a:chExt cx="1228725" cy="295275"/>
          </a:xfrm>
        </p:grpSpPr>
        <p:sp>
          <p:nvSpPr>
            <p:cNvPr id="598" name="Rectangle 597"/>
            <p:cNvSpPr/>
            <p:nvPr/>
          </p:nvSpPr>
          <p:spPr>
            <a:xfrm>
              <a:off x="7176224" y="3515752"/>
              <a:ext cx="306388" cy="29527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srgbClr val="C00000"/>
                  </a:solidFill>
                  <a:latin typeface="Tahoma" pitchFamily="34" charset="0"/>
                  <a:ea typeface="Tahoma" pitchFamily="34" charset="0"/>
                  <a:cs typeface="Tahoma" pitchFamily="34" charset="0"/>
                </a:rPr>
                <a:t>0</a:t>
              </a:r>
            </a:p>
          </p:txBody>
        </p:sp>
        <p:sp>
          <p:nvSpPr>
            <p:cNvPr id="599" name="Rectangle 598"/>
            <p:cNvSpPr/>
            <p:nvPr/>
          </p:nvSpPr>
          <p:spPr>
            <a:xfrm>
              <a:off x="7482612" y="3515752"/>
              <a:ext cx="307975" cy="29527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srgbClr val="C00000"/>
                  </a:solidFill>
                  <a:latin typeface="Tahoma" pitchFamily="34" charset="0"/>
                  <a:ea typeface="Tahoma" pitchFamily="34" charset="0"/>
                  <a:cs typeface="Tahoma" pitchFamily="34" charset="0"/>
                </a:rPr>
                <a:t>1</a:t>
              </a:r>
            </a:p>
          </p:txBody>
        </p:sp>
        <p:sp>
          <p:nvSpPr>
            <p:cNvPr id="605" name="Rectangle 604"/>
            <p:cNvSpPr/>
            <p:nvPr/>
          </p:nvSpPr>
          <p:spPr>
            <a:xfrm>
              <a:off x="7790587" y="3515752"/>
              <a:ext cx="306387" cy="29527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srgbClr val="C00000"/>
                  </a:solidFill>
                  <a:latin typeface="Tahoma" pitchFamily="34" charset="0"/>
                  <a:ea typeface="Tahoma" pitchFamily="34" charset="0"/>
                  <a:cs typeface="Tahoma" pitchFamily="34" charset="0"/>
                </a:rPr>
                <a:t>2</a:t>
              </a:r>
            </a:p>
          </p:txBody>
        </p:sp>
        <p:sp>
          <p:nvSpPr>
            <p:cNvPr id="606" name="Rectangle 605"/>
            <p:cNvSpPr/>
            <p:nvPr/>
          </p:nvSpPr>
          <p:spPr>
            <a:xfrm>
              <a:off x="8096974" y="3515752"/>
              <a:ext cx="307975" cy="29527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srgbClr val="C00000"/>
                  </a:solidFill>
                  <a:latin typeface="Tahoma" pitchFamily="34" charset="0"/>
                  <a:ea typeface="Tahoma" pitchFamily="34" charset="0"/>
                  <a:cs typeface="Tahoma" pitchFamily="34" charset="0"/>
                </a:rPr>
                <a:t>3</a:t>
              </a:r>
            </a:p>
          </p:txBody>
        </p:sp>
      </p:grpSp>
      <p:cxnSp>
        <p:nvCxnSpPr>
          <p:cNvPr id="607" name="Straight Connector 606"/>
          <p:cNvCxnSpPr/>
          <p:nvPr/>
        </p:nvCxnSpPr>
        <p:spPr>
          <a:xfrm flipV="1">
            <a:off x="6987314" y="3210102"/>
            <a:ext cx="172641" cy="8335"/>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608" name="Straight Connector 607"/>
          <p:cNvCxnSpPr/>
          <p:nvPr/>
        </p:nvCxnSpPr>
        <p:spPr>
          <a:xfrm>
            <a:off x="5302580" y="2852914"/>
            <a:ext cx="0" cy="39246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254" name="Picture 253" descr="A close up of a logo&#10;&#10;Description automatically generated">
            <a:extLst>
              <a:ext uri="{FF2B5EF4-FFF2-40B4-BE49-F238E27FC236}">
                <a16:creationId xmlns:a16="http://schemas.microsoft.com/office/drawing/2014/main" id="{40EB20A8-85B8-431F-9C08-551B0BC664A5}"/>
              </a:ext>
            </a:extLst>
          </p:cNvPr>
          <p:cNvPicPr>
            <a:picLocks noChangeAspect="1"/>
          </p:cNvPicPr>
          <p:nvPr/>
        </p:nvPicPr>
        <p:blipFill>
          <a:blip r:embed="rId6"/>
          <a:stretch>
            <a:fillRect/>
          </a:stretch>
        </p:blipFill>
        <p:spPr>
          <a:xfrm>
            <a:off x="6767525" y="252629"/>
            <a:ext cx="2130324" cy="1469189"/>
          </a:xfrm>
          <a:prstGeom prst="rect">
            <a:avLst/>
          </a:prstGeom>
        </p:spPr>
      </p:pic>
    </p:spTree>
    <p:extLst>
      <p:ext uri="{BB962C8B-B14F-4D97-AF65-F5344CB8AC3E}">
        <p14:creationId xmlns:p14="http://schemas.microsoft.com/office/powerpoint/2010/main" val="317148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092447" y="504710"/>
            <a:ext cx="6451997" cy="557213"/>
          </a:xfrm>
        </p:spPr>
        <p:txBody>
          <a:bodyPr/>
          <a:lstStyle/>
          <a:p>
            <a:r>
              <a:rPr lang="en-US" altLang="ko-KR" dirty="0">
                <a:latin typeface="Arial" charset="0"/>
                <a:ea typeface="맑은 고딕" charset="0"/>
                <a:cs typeface="맑은 고딕" charset="0"/>
              </a:rPr>
              <a:t>LTE-PHY Overview</a:t>
            </a:r>
            <a:r>
              <a:rPr lang="en-US" dirty="0">
                <a:latin typeface="Arial" charset="0"/>
              </a:rPr>
              <a:t> </a:t>
            </a:r>
            <a:br>
              <a:rPr lang="en-US" dirty="0">
                <a:latin typeface="Arial" charset="0"/>
              </a:rPr>
            </a:br>
            <a:r>
              <a:rPr lang="en-US" sz="1350" b="0" dirty="0">
                <a:latin typeface="Arial" charset="0"/>
              </a:rPr>
              <a:t>MIMO – Multiple In Multiple Out</a:t>
            </a:r>
          </a:p>
        </p:txBody>
      </p:sp>
      <p:pic>
        <p:nvPicPr>
          <p:cNvPr id="8196"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46384" y="1674897"/>
            <a:ext cx="3118451" cy="174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197" name="Picture 5"/>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190137" y="1599183"/>
            <a:ext cx="3550872" cy="1883585"/>
          </a:xfrm>
        </p:spPr>
      </p:pic>
      <p:sp>
        <p:nvSpPr>
          <p:cNvPr id="8198" name="Text Box 6"/>
          <p:cNvSpPr txBox="1">
            <a:spLocks noChangeArrowheads="1"/>
          </p:cNvSpPr>
          <p:nvPr/>
        </p:nvSpPr>
        <p:spPr bwMode="auto">
          <a:xfrm>
            <a:off x="2124208" y="3602051"/>
            <a:ext cx="226857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r>
              <a:rPr lang="en-US" sz="900" b="1" dirty="0">
                <a:solidFill>
                  <a:srgbClr val="000000"/>
                </a:solidFill>
                <a:latin typeface="Arial" charset="0"/>
              </a:rPr>
              <a:t>LTE USER EQUIPMENT CATEGORIES</a:t>
            </a:r>
          </a:p>
        </p:txBody>
      </p:sp>
      <p:pic>
        <p:nvPicPr>
          <p:cNvPr id="3" name="Picture 2"/>
          <p:cNvPicPr>
            <a:picLocks noChangeAspect="1"/>
          </p:cNvPicPr>
          <p:nvPr/>
        </p:nvPicPr>
        <p:blipFill>
          <a:blip r:embed="rId5"/>
          <a:stretch>
            <a:fillRect/>
          </a:stretch>
        </p:blipFill>
        <p:spPr>
          <a:xfrm>
            <a:off x="1694415" y="3959404"/>
            <a:ext cx="6093189" cy="1747247"/>
          </a:xfrm>
          <a:prstGeom prst="rect">
            <a:avLst/>
          </a:prstGeom>
        </p:spPr>
      </p:pic>
      <p:sp>
        <p:nvSpPr>
          <p:cNvPr id="9" name="Text Box 6"/>
          <p:cNvSpPr txBox="1">
            <a:spLocks noChangeArrowheads="1"/>
          </p:cNvSpPr>
          <p:nvPr/>
        </p:nvSpPr>
        <p:spPr bwMode="auto">
          <a:xfrm>
            <a:off x="3459463" y="5723518"/>
            <a:ext cx="234551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r>
              <a:rPr lang="en-US" sz="900" b="1" dirty="0">
                <a:solidFill>
                  <a:srgbClr val="000000"/>
                </a:solidFill>
                <a:latin typeface="Arial" charset="0"/>
              </a:rPr>
              <a:t>MIMO REFERENCE SIGNAL LOCATION</a:t>
            </a:r>
          </a:p>
        </p:txBody>
      </p:sp>
    </p:spTree>
    <p:extLst>
      <p:ext uri="{BB962C8B-B14F-4D97-AF65-F5344CB8AC3E}">
        <p14:creationId xmlns:p14="http://schemas.microsoft.com/office/powerpoint/2010/main" val="893283422"/>
      </p:ext>
    </p:extLst>
  </p:cSld>
  <p:clrMapOvr>
    <a:masterClrMapping/>
  </p:clrMapOvr>
  <p:transition>
    <p:randomBa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제목 1"/>
          <p:cNvSpPr>
            <a:spLocks noGrp="1"/>
          </p:cNvSpPr>
          <p:nvPr>
            <p:ph type="title" idx="4294967295"/>
          </p:nvPr>
        </p:nvSpPr>
        <p:spPr>
          <a:xfrm>
            <a:off x="1428750" y="402997"/>
            <a:ext cx="6172200" cy="584597"/>
          </a:xfrm>
        </p:spPr>
        <p:txBody>
          <a:bodyPr/>
          <a:lstStyle/>
          <a:p>
            <a:r>
              <a:rPr lang="en-US" altLang="ko-KR" dirty="0">
                <a:latin typeface="Arial" charset="0"/>
                <a:ea typeface="맑은 고딕" charset="0"/>
                <a:cs typeface="맑은 고딕" charset="0"/>
              </a:rPr>
              <a:t>LTE-PHY Overview</a:t>
            </a:r>
            <a:br>
              <a:rPr lang="en-US" altLang="ko-KR" sz="1350" dirty="0">
                <a:latin typeface="Arial" charset="0"/>
                <a:ea typeface="맑은 고딕" charset="0"/>
                <a:cs typeface="맑은 고딕" charset="0"/>
              </a:rPr>
            </a:br>
            <a:r>
              <a:rPr lang="en-US" altLang="ko-KR" sz="1350" b="0" dirty="0">
                <a:latin typeface="Arial" charset="0"/>
                <a:ea typeface="맑은 고딕" charset="0"/>
                <a:cs typeface="맑은 고딕" charset="0"/>
              </a:rPr>
              <a:t>LTE Downlink Control Channels</a:t>
            </a:r>
            <a:endParaRPr lang="ko-KR" altLang="en-US" sz="1350" b="0" dirty="0">
              <a:latin typeface="Arial" charset="0"/>
              <a:ea typeface="맑은 고딕" charset="0"/>
              <a:cs typeface="맑은 고딕" charset="0"/>
            </a:endParaRPr>
          </a:p>
        </p:txBody>
      </p:sp>
      <p:graphicFrame>
        <p:nvGraphicFramePr>
          <p:cNvPr id="714755" name="Group 3"/>
          <p:cNvGraphicFramePr>
            <a:graphicFrameLocks noGrp="1"/>
          </p:cNvGraphicFramePr>
          <p:nvPr>
            <p:ph idx="4294967295"/>
            <p:extLst>
              <p:ext uri="{D42A27DB-BD31-4B8C-83A1-F6EECF244321}">
                <p14:modId xmlns:p14="http://schemas.microsoft.com/office/powerpoint/2010/main" val="3380106445"/>
              </p:ext>
            </p:extLst>
          </p:nvPr>
        </p:nvGraphicFramePr>
        <p:xfrm>
          <a:off x="1678186" y="1254041"/>
          <a:ext cx="5673328" cy="3368220"/>
        </p:xfrm>
        <a:graphic>
          <a:graphicData uri="http://schemas.openxmlformats.org/drawingml/2006/table">
            <a:tbl>
              <a:tblPr/>
              <a:tblGrid>
                <a:gridCol w="575072">
                  <a:extLst>
                    <a:ext uri="{9D8B030D-6E8A-4147-A177-3AD203B41FA5}">
                      <a16:colId xmlns:a16="http://schemas.microsoft.com/office/drawing/2014/main" val="20000"/>
                    </a:ext>
                  </a:extLst>
                </a:gridCol>
                <a:gridCol w="1296590">
                  <a:extLst>
                    <a:ext uri="{9D8B030D-6E8A-4147-A177-3AD203B41FA5}">
                      <a16:colId xmlns:a16="http://schemas.microsoft.com/office/drawing/2014/main" val="20001"/>
                    </a:ext>
                  </a:extLst>
                </a:gridCol>
                <a:gridCol w="1037035">
                  <a:extLst>
                    <a:ext uri="{9D8B030D-6E8A-4147-A177-3AD203B41FA5}">
                      <a16:colId xmlns:a16="http://schemas.microsoft.com/office/drawing/2014/main" val="20002"/>
                    </a:ext>
                  </a:extLst>
                </a:gridCol>
                <a:gridCol w="2764631">
                  <a:extLst>
                    <a:ext uri="{9D8B030D-6E8A-4147-A177-3AD203B41FA5}">
                      <a16:colId xmlns:a16="http://schemas.microsoft.com/office/drawing/2014/main" val="20003"/>
                    </a:ext>
                  </a:extLst>
                </a:gridCol>
              </a:tblGrid>
              <a:tr h="2976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800" b="1" i="0" u="none" strike="noStrike" cap="none" normalizeH="0" baseline="0">
                          <a:ln>
                            <a:noFill/>
                          </a:ln>
                          <a:solidFill>
                            <a:schemeClr val="tx1"/>
                          </a:solidFill>
                          <a:effectLst/>
                          <a:latin typeface="Tahoma" charset="0"/>
                          <a:ea typeface="ＭＳ Ｐゴシック" charset="0"/>
                          <a:cs typeface="Tahoma" charset="0"/>
                        </a:rPr>
                        <a:t>DL Channels</a:t>
                      </a:r>
                      <a:endParaRPr kumimoji="0" lang="ko-KR" altLang="en-US" sz="800" b="1" i="0" u="none" strike="noStrike" cap="none" normalizeH="0" baseline="0">
                        <a:ln>
                          <a:noFill/>
                        </a:ln>
                        <a:solidFill>
                          <a:schemeClr val="tx1"/>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800" b="1" i="0" u="none" strike="noStrike" cap="none" normalizeH="0" baseline="0">
                          <a:ln>
                            <a:noFill/>
                          </a:ln>
                          <a:solidFill>
                            <a:schemeClr val="tx1"/>
                          </a:solidFill>
                          <a:effectLst/>
                          <a:latin typeface="Tahoma" charset="0"/>
                          <a:ea typeface="ＭＳ Ｐゴシック" charset="0"/>
                          <a:cs typeface="Tahoma" charset="0"/>
                        </a:rPr>
                        <a:t>Description</a:t>
                      </a:r>
                      <a:endParaRPr kumimoji="0" lang="ko-KR" altLang="en-US" sz="800" b="1" i="0" u="none" strike="noStrike" cap="none" normalizeH="0" baseline="0">
                        <a:ln>
                          <a:noFill/>
                        </a:ln>
                        <a:solidFill>
                          <a:schemeClr val="tx1"/>
                        </a:solidFill>
                        <a:effectLst/>
                        <a:latin typeface="Tahoma" charset="0"/>
                        <a:ea typeface="맑은 고딕" charset="0"/>
                        <a:cs typeface="Tahoma" charset="0"/>
                      </a:endParaRPr>
                    </a:p>
                  </a:txBody>
                  <a:tcPr marL="68581" marR="68581" marT="34299" marB="3429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800" b="1" i="0" u="none" strike="noStrike" cap="none" normalizeH="0" baseline="0">
                          <a:ln>
                            <a:noFill/>
                          </a:ln>
                          <a:solidFill>
                            <a:schemeClr val="tx1"/>
                          </a:solidFill>
                          <a:effectLst/>
                          <a:latin typeface="Tahoma" charset="0"/>
                          <a:ea typeface="ＭＳ Ｐゴシック" charset="0"/>
                          <a:cs typeface="Tahoma" charset="0"/>
                        </a:rPr>
                        <a:t>Modulation</a:t>
                      </a:r>
                      <a:br>
                        <a:rPr kumimoji="0" lang="en-US" altLang="ko-KR" sz="800" b="1" i="0" u="none" strike="noStrike" cap="none" normalizeH="0" baseline="0">
                          <a:ln>
                            <a:noFill/>
                          </a:ln>
                          <a:solidFill>
                            <a:schemeClr val="tx1"/>
                          </a:solidFill>
                          <a:effectLst/>
                          <a:latin typeface="Tahoma" charset="0"/>
                          <a:ea typeface="ＭＳ Ｐゴシック" charset="0"/>
                          <a:cs typeface="Tahoma" charset="0"/>
                        </a:rPr>
                      </a:br>
                      <a:r>
                        <a:rPr kumimoji="0" lang="en-US" altLang="ko-KR" sz="800" b="1" i="0" u="none" strike="noStrike" cap="none" normalizeH="0" baseline="0">
                          <a:ln>
                            <a:noFill/>
                          </a:ln>
                          <a:solidFill>
                            <a:schemeClr val="tx1"/>
                          </a:solidFill>
                          <a:effectLst/>
                          <a:latin typeface="Tahoma" charset="0"/>
                          <a:ea typeface="ＭＳ Ｐゴシック" charset="0"/>
                          <a:cs typeface="Tahoma" charset="0"/>
                        </a:rPr>
                        <a:t>Format</a:t>
                      </a:r>
                      <a:endParaRPr kumimoji="0" lang="ko-KR" altLang="en-US" sz="800" b="1" i="0" u="none" strike="noStrike" cap="none" normalizeH="0" baseline="0">
                        <a:ln>
                          <a:noFill/>
                        </a:ln>
                        <a:solidFill>
                          <a:schemeClr val="tx1"/>
                        </a:solidFill>
                        <a:effectLst/>
                        <a:latin typeface="Tahoma" charset="0"/>
                        <a:ea typeface="맑은 고딕" charset="0"/>
                        <a:cs typeface="Tahoma" charset="0"/>
                      </a:endParaRPr>
                    </a:p>
                  </a:txBody>
                  <a:tcPr marL="68581" marR="68581" marT="34299" marB="3429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800" b="1" i="0" u="none" strike="noStrike" cap="none" normalizeH="0" baseline="0">
                          <a:ln>
                            <a:noFill/>
                          </a:ln>
                          <a:solidFill>
                            <a:schemeClr val="tx1"/>
                          </a:solidFill>
                          <a:effectLst/>
                          <a:latin typeface="Tahoma" charset="0"/>
                          <a:ea typeface="ＭＳ Ｐゴシック" charset="0"/>
                          <a:cs typeface="Tahoma" charset="0"/>
                        </a:rPr>
                        <a:t>Purpose</a:t>
                      </a:r>
                      <a:endParaRPr kumimoji="0" lang="ko-KR" altLang="en-US" sz="800" b="1" i="0" u="none" strike="noStrike" cap="none" normalizeH="0" baseline="0">
                        <a:ln>
                          <a:noFill/>
                        </a:ln>
                        <a:solidFill>
                          <a:schemeClr val="tx1"/>
                        </a:solidFill>
                        <a:effectLst/>
                        <a:latin typeface="Tahoma" charset="0"/>
                        <a:ea typeface="맑은 고딕" charset="0"/>
                        <a:cs typeface="Tahoma" charset="0"/>
                      </a:endParaRPr>
                    </a:p>
                  </a:txBody>
                  <a:tcPr marL="68581" marR="68581" marT="34299" marB="34299" anchor="ctr" horzOverflow="overflow">
                    <a:lnL w="12700" cap="flat" cmpd="sng" algn="ctr">
                      <a:solidFill>
                        <a:schemeClr val="bg1"/>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0"/>
                  </a:ext>
                </a:extLst>
              </a:tr>
              <a:tr h="1833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800" b="1" i="0" u="none" strike="noStrike" cap="none" normalizeH="0" baseline="0">
                          <a:ln>
                            <a:noFill/>
                          </a:ln>
                          <a:solidFill>
                            <a:srgbClr val="000000"/>
                          </a:solidFill>
                          <a:effectLst/>
                          <a:latin typeface="Tahoma" charset="0"/>
                          <a:ea typeface="ＭＳ Ｐゴシック" charset="0"/>
                          <a:cs typeface="Tahoma" charset="0"/>
                        </a:rPr>
                        <a:t>PBCH</a:t>
                      </a:r>
                      <a:endParaRPr kumimoji="0" lang="ko-KR" altLang="en-US" sz="800" b="1"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a:ln>
                            <a:noFill/>
                          </a:ln>
                          <a:solidFill>
                            <a:srgbClr val="000000"/>
                          </a:solidFill>
                          <a:effectLst/>
                          <a:latin typeface="Tahoma" charset="0"/>
                          <a:ea typeface="ＭＳ Ｐゴシック" charset="0"/>
                          <a:cs typeface="Tahoma" charset="0"/>
                        </a:rPr>
                        <a:t>Physical Broadcast channel</a:t>
                      </a:r>
                      <a:endParaRPr kumimoji="0" lang="ko-KR" altLang="en-US" sz="800" b="0"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a:ln>
                            <a:noFill/>
                          </a:ln>
                          <a:solidFill>
                            <a:srgbClr val="000000"/>
                          </a:solidFill>
                          <a:effectLst/>
                          <a:latin typeface="Tahoma" charset="0"/>
                          <a:ea typeface="ＭＳ Ｐゴシック" charset="0"/>
                          <a:cs typeface="Tahoma" charset="0"/>
                        </a:rPr>
                        <a:t>QPSK</a:t>
                      </a:r>
                      <a:endParaRPr kumimoji="0" lang="ko-KR" altLang="en-US" sz="800" b="0"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a:ln>
                            <a:noFill/>
                          </a:ln>
                          <a:solidFill>
                            <a:srgbClr val="000000"/>
                          </a:solidFill>
                          <a:effectLst/>
                          <a:latin typeface="Tahoma" charset="0"/>
                          <a:ea typeface="ＭＳ Ｐゴシック" charset="0"/>
                          <a:cs typeface="Tahoma" charset="0"/>
                        </a:rPr>
                        <a:t>Carrier Cell specific information.</a:t>
                      </a:r>
                      <a:endParaRPr kumimoji="0" lang="ko-KR" altLang="en-US" sz="800" b="0"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976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800" b="1" i="0" u="none" strike="noStrike" cap="none" normalizeH="0" baseline="0">
                          <a:ln>
                            <a:noFill/>
                          </a:ln>
                          <a:solidFill>
                            <a:srgbClr val="000000"/>
                          </a:solidFill>
                          <a:effectLst/>
                          <a:latin typeface="Tahoma" charset="0"/>
                          <a:ea typeface="ＭＳ Ｐゴシック" charset="0"/>
                          <a:cs typeface="Tahoma" charset="0"/>
                        </a:rPr>
                        <a:t>PDCCH</a:t>
                      </a:r>
                      <a:endParaRPr kumimoji="0" lang="ko-KR" altLang="en-US" sz="800" b="1"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dirty="0">
                          <a:ln>
                            <a:noFill/>
                          </a:ln>
                          <a:solidFill>
                            <a:srgbClr val="000000"/>
                          </a:solidFill>
                          <a:effectLst/>
                          <a:latin typeface="Tahoma" charset="0"/>
                          <a:ea typeface="ＭＳ Ｐゴシック" charset="0"/>
                          <a:cs typeface="Tahoma" charset="0"/>
                        </a:rPr>
                        <a:t>Physical Downlink Control Channel</a:t>
                      </a:r>
                      <a:endParaRPr kumimoji="0" lang="ko-KR" altLang="en-US" sz="800" b="0" i="0" u="none" strike="noStrike" cap="none" normalizeH="0" baseline="0" dirty="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a:ln>
                            <a:noFill/>
                          </a:ln>
                          <a:solidFill>
                            <a:srgbClr val="000000"/>
                          </a:solidFill>
                          <a:effectLst/>
                          <a:latin typeface="Tahoma" charset="0"/>
                          <a:ea typeface="ＭＳ Ｐゴシック" charset="0"/>
                          <a:cs typeface="Tahoma" charset="0"/>
                        </a:rPr>
                        <a:t>QPSK</a:t>
                      </a:r>
                      <a:endParaRPr kumimoji="0" lang="ko-KR" altLang="en-US" sz="800" b="0"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a:ln>
                            <a:noFill/>
                          </a:ln>
                          <a:solidFill>
                            <a:srgbClr val="000000"/>
                          </a:solidFill>
                          <a:effectLst/>
                          <a:latin typeface="Tahoma" charset="0"/>
                          <a:ea typeface="ＭＳ Ｐゴシック" charset="0"/>
                          <a:cs typeface="Tahoma" charset="0"/>
                        </a:rPr>
                        <a:t>Transports format, resource and hybrid-ARQ information related to DL-SCH, UL-SCH and PCH.</a:t>
                      </a:r>
                      <a:endParaRPr kumimoji="0" lang="ko-KR" altLang="en-US" sz="800" b="0"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800" b="1" i="0" u="none" strike="noStrike" cap="none" normalizeH="0" baseline="0">
                          <a:ln>
                            <a:noFill/>
                          </a:ln>
                          <a:solidFill>
                            <a:srgbClr val="000000"/>
                          </a:solidFill>
                          <a:effectLst/>
                          <a:latin typeface="Tahoma" charset="0"/>
                          <a:ea typeface="ＭＳ Ｐゴシック" charset="0"/>
                          <a:cs typeface="Tahoma" charset="0"/>
                        </a:rPr>
                        <a:t>PDSCH</a:t>
                      </a:r>
                      <a:endParaRPr kumimoji="0" lang="ko-KR" altLang="en-US" sz="800" b="1"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a:ln>
                            <a:noFill/>
                          </a:ln>
                          <a:solidFill>
                            <a:srgbClr val="000000"/>
                          </a:solidFill>
                          <a:effectLst/>
                          <a:latin typeface="Tahoma" charset="0"/>
                          <a:ea typeface="ＭＳ Ｐゴシック" charset="0"/>
                          <a:cs typeface="Tahoma" charset="0"/>
                        </a:rPr>
                        <a:t>Physical Downlink Shared Channel</a:t>
                      </a:r>
                      <a:endParaRPr kumimoji="0" lang="ko-KR" altLang="en-US" sz="800" b="0"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a:ln>
                            <a:noFill/>
                          </a:ln>
                          <a:solidFill>
                            <a:srgbClr val="000000"/>
                          </a:solidFill>
                          <a:effectLst/>
                          <a:latin typeface="Tahoma" charset="0"/>
                          <a:ea typeface="ＭＳ Ｐゴシック" charset="0"/>
                          <a:cs typeface="Tahoma" charset="0"/>
                        </a:rPr>
                        <a:t>QPSK, 16QAM, 64QAM</a:t>
                      </a:r>
                      <a:endParaRPr kumimoji="0" lang="ko-KR" altLang="en-US" sz="800" b="0"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a:ln>
                            <a:noFill/>
                          </a:ln>
                          <a:solidFill>
                            <a:srgbClr val="000000"/>
                          </a:solidFill>
                          <a:effectLst/>
                          <a:latin typeface="Tahoma" charset="0"/>
                          <a:ea typeface="ＭＳ Ｐゴシック" charset="0"/>
                          <a:cs typeface="Tahoma" charset="0"/>
                        </a:rPr>
                        <a:t>User data payload.</a:t>
                      </a:r>
                      <a:endParaRPr kumimoji="0" lang="ko-KR" altLang="en-US" sz="800" b="0"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800" b="1" i="0" u="none" strike="noStrike" cap="none" normalizeH="0" baseline="0">
                          <a:ln>
                            <a:noFill/>
                          </a:ln>
                          <a:solidFill>
                            <a:srgbClr val="000000"/>
                          </a:solidFill>
                          <a:effectLst/>
                          <a:latin typeface="Tahoma" charset="0"/>
                          <a:ea typeface="ＭＳ Ｐゴシック" charset="0"/>
                          <a:cs typeface="Tahoma" charset="0"/>
                        </a:rPr>
                        <a:t>PMCH</a:t>
                      </a:r>
                      <a:endParaRPr kumimoji="0" lang="ko-KR" altLang="en-US" sz="800" b="1"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a:ln>
                            <a:noFill/>
                          </a:ln>
                          <a:solidFill>
                            <a:srgbClr val="000000"/>
                          </a:solidFill>
                          <a:effectLst/>
                          <a:latin typeface="Tahoma" charset="0"/>
                          <a:ea typeface="ＭＳ Ｐゴシック" charset="0"/>
                          <a:cs typeface="Tahoma" charset="0"/>
                        </a:rPr>
                        <a:t>Physical Multicast Channel</a:t>
                      </a:r>
                      <a:endParaRPr kumimoji="0" lang="ko-KR" altLang="en-US" sz="800" b="0"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a:ln>
                            <a:noFill/>
                          </a:ln>
                          <a:solidFill>
                            <a:srgbClr val="000000"/>
                          </a:solidFill>
                          <a:effectLst/>
                          <a:latin typeface="Tahoma" charset="0"/>
                          <a:ea typeface="ＭＳ Ｐゴシック" charset="0"/>
                          <a:cs typeface="Tahoma" charset="0"/>
                        </a:rPr>
                        <a:t>QPSK, 16QAM, 64QAM</a:t>
                      </a:r>
                      <a:endParaRPr kumimoji="0" lang="ko-KR" altLang="en-US" sz="800" b="0"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a:ln>
                            <a:noFill/>
                          </a:ln>
                          <a:solidFill>
                            <a:srgbClr val="000000"/>
                          </a:solidFill>
                          <a:effectLst/>
                          <a:latin typeface="Tahoma" charset="0"/>
                          <a:ea typeface="ＭＳ Ｐゴシック" charset="0"/>
                          <a:cs typeface="Tahoma" charset="0"/>
                        </a:rPr>
                        <a:t>Payload for multiple users, Multimedia Broadcast Multicast service (MBMS)</a:t>
                      </a:r>
                      <a:endParaRPr kumimoji="0" lang="ko-KR" altLang="en-US" sz="800" b="0"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976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800" b="1" i="0" u="none" strike="noStrike" cap="none" normalizeH="0" baseline="0">
                          <a:ln>
                            <a:noFill/>
                          </a:ln>
                          <a:solidFill>
                            <a:srgbClr val="000000"/>
                          </a:solidFill>
                          <a:effectLst/>
                          <a:latin typeface="Tahoma" charset="0"/>
                          <a:ea typeface="ＭＳ Ｐゴシック" charset="0"/>
                          <a:cs typeface="Tahoma" charset="0"/>
                        </a:rPr>
                        <a:t>PCFICH</a:t>
                      </a:r>
                      <a:endParaRPr kumimoji="0" lang="ko-KR" altLang="en-US" sz="800" b="1"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a:ln>
                            <a:noFill/>
                          </a:ln>
                          <a:solidFill>
                            <a:srgbClr val="000000"/>
                          </a:solidFill>
                          <a:effectLst/>
                          <a:latin typeface="Tahoma" charset="0"/>
                          <a:ea typeface="ＭＳ Ｐゴシック" charset="0"/>
                          <a:cs typeface="Tahoma" charset="0"/>
                        </a:rPr>
                        <a:t>Physical Control Format Indicator Channel</a:t>
                      </a:r>
                      <a:endParaRPr kumimoji="0" lang="ko-KR" altLang="en-US" sz="800" b="0"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dirty="0">
                          <a:ln>
                            <a:noFill/>
                          </a:ln>
                          <a:solidFill>
                            <a:srgbClr val="000000"/>
                          </a:solidFill>
                          <a:effectLst/>
                          <a:latin typeface="Tahoma" charset="0"/>
                          <a:ea typeface="ＭＳ Ｐゴシック" charset="0"/>
                          <a:cs typeface="Tahoma" charset="0"/>
                        </a:rPr>
                        <a:t>QPSK</a:t>
                      </a:r>
                      <a:endParaRPr kumimoji="0" lang="ko-KR" altLang="en-US" sz="800" b="0" i="0" u="none" strike="noStrike" cap="none" normalizeH="0" baseline="0" dirty="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dirty="0">
                          <a:ln>
                            <a:noFill/>
                          </a:ln>
                          <a:solidFill>
                            <a:srgbClr val="000000"/>
                          </a:solidFill>
                          <a:effectLst/>
                          <a:latin typeface="Tahoma" charset="0"/>
                          <a:ea typeface="ＭＳ Ｐゴシック" charset="0"/>
                          <a:cs typeface="Tahoma" charset="0"/>
                        </a:rPr>
                        <a:t>Carries the number of symbols (1,2 or 3) used for control channels (PDCCH) in a subframe.</a:t>
                      </a:r>
                      <a:endParaRPr kumimoji="0" lang="ko-KR" altLang="en-US" sz="800" b="0" i="0" u="none" strike="noStrike" cap="none" normalizeH="0" baseline="0" dirty="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2976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800" b="1" i="0" u="none" strike="noStrike" cap="none" normalizeH="0" baseline="0">
                          <a:ln>
                            <a:noFill/>
                          </a:ln>
                          <a:solidFill>
                            <a:srgbClr val="000000"/>
                          </a:solidFill>
                          <a:effectLst/>
                          <a:latin typeface="Tahoma" charset="0"/>
                          <a:ea typeface="ＭＳ Ｐゴシック" charset="0"/>
                          <a:cs typeface="Tahoma" charset="0"/>
                        </a:rPr>
                        <a:t>PHICH</a:t>
                      </a:r>
                      <a:endParaRPr kumimoji="0" lang="ko-KR" altLang="en-US" sz="800" b="1"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a:ln>
                            <a:noFill/>
                          </a:ln>
                          <a:solidFill>
                            <a:srgbClr val="000000"/>
                          </a:solidFill>
                          <a:effectLst/>
                          <a:latin typeface="Tahoma" charset="0"/>
                          <a:ea typeface="ＭＳ Ｐゴシック" charset="0"/>
                          <a:cs typeface="Tahoma" charset="0"/>
                        </a:rPr>
                        <a:t>Physical Hybrid ARQ Indicator Channel</a:t>
                      </a:r>
                      <a:endParaRPr kumimoji="0" lang="ko-KR" altLang="en-US" sz="800" b="0"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a:ln>
                            <a:noFill/>
                          </a:ln>
                          <a:solidFill>
                            <a:srgbClr val="000000"/>
                          </a:solidFill>
                          <a:effectLst/>
                          <a:latin typeface="Tahoma" charset="0"/>
                          <a:ea typeface="ＭＳ Ｐゴシック" charset="0"/>
                          <a:cs typeface="Tahoma" charset="0"/>
                        </a:rPr>
                        <a:t>BPSK</a:t>
                      </a:r>
                      <a:endParaRPr kumimoji="0" lang="ko-KR" altLang="en-US" sz="800" b="0"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a:ln>
                            <a:noFill/>
                          </a:ln>
                          <a:solidFill>
                            <a:srgbClr val="000000"/>
                          </a:solidFill>
                          <a:effectLst/>
                          <a:latin typeface="Tahoma" charset="0"/>
                          <a:ea typeface="ＭＳ Ｐゴシック" charset="0"/>
                          <a:cs typeface="Tahoma" charset="0"/>
                        </a:rPr>
                        <a:t>Carries the error detection (hybrid ARQ ACK/NAK) feedback to the UE for the UL blocks received by the eNB.</a:t>
                      </a:r>
                      <a:endParaRPr kumimoji="0" lang="ko-KR" altLang="en-US" sz="800" b="0"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800" b="1" i="0" u="none" strike="noStrike" cap="none" normalizeH="0" baseline="0" dirty="0">
                          <a:ln>
                            <a:noFill/>
                          </a:ln>
                          <a:solidFill>
                            <a:srgbClr val="000000"/>
                          </a:solidFill>
                          <a:effectLst/>
                          <a:latin typeface="Tahoma" charset="0"/>
                          <a:ea typeface="ＭＳ Ｐゴシック" charset="0"/>
                          <a:cs typeface="Tahoma" charset="0"/>
                        </a:rPr>
                        <a:t>P-SS</a:t>
                      </a:r>
                      <a:endParaRPr kumimoji="0" lang="ko-KR" altLang="en-US" sz="800" b="1" i="0" u="none" strike="noStrike" cap="none" normalizeH="0" baseline="0" dirty="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dirty="0">
                          <a:ln>
                            <a:noFill/>
                          </a:ln>
                          <a:solidFill>
                            <a:srgbClr val="000000"/>
                          </a:solidFill>
                          <a:effectLst/>
                          <a:latin typeface="Tahoma" charset="0"/>
                          <a:ea typeface="ＭＳ Ｐゴシック" charset="0"/>
                          <a:cs typeface="Tahoma" charset="0"/>
                        </a:rPr>
                        <a:t>Primary Synchronization Signal</a:t>
                      </a:r>
                      <a:endParaRPr kumimoji="0" lang="ko-KR" altLang="en-US" sz="800" b="0" i="0" u="none" strike="noStrike" cap="none" normalizeH="0" baseline="0" dirty="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a:ln>
                            <a:noFill/>
                          </a:ln>
                          <a:solidFill>
                            <a:srgbClr val="000000"/>
                          </a:solidFill>
                          <a:effectLst/>
                          <a:latin typeface="Tahoma" charset="0"/>
                          <a:ea typeface="ＭＳ Ｐゴシック" charset="0"/>
                          <a:cs typeface="Tahoma" charset="0"/>
                        </a:rPr>
                        <a:t>Zadoff – Chu</a:t>
                      </a:r>
                      <a:endParaRPr kumimoji="0" lang="ko-KR" altLang="en-US" sz="800" b="0"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a:ln>
                            <a:noFill/>
                          </a:ln>
                          <a:solidFill>
                            <a:srgbClr val="000000"/>
                          </a:solidFill>
                          <a:effectLst/>
                          <a:latin typeface="Tahoma" charset="0"/>
                          <a:ea typeface="ＭＳ Ｐゴシック" charset="0"/>
                          <a:cs typeface="Tahoma" charset="0"/>
                        </a:rPr>
                        <a:t>Used for cell search and cell identification. Carries part of the cell ID</a:t>
                      </a:r>
                      <a:endParaRPr kumimoji="0" lang="ko-KR" altLang="en-US" sz="800" b="0"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2976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800" b="1" i="0" u="none" strike="noStrike" cap="none" normalizeH="0" baseline="0" dirty="0">
                          <a:ln>
                            <a:noFill/>
                          </a:ln>
                          <a:solidFill>
                            <a:srgbClr val="000000"/>
                          </a:solidFill>
                          <a:effectLst/>
                          <a:latin typeface="Tahoma" charset="0"/>
                          <a:ea typeface="ＭＳ Ｐゴシック" charset="0"/>
                          <a:cs typeface="Tahoma" charset="0"/>
                        </a:rPr>
                        <a:t>S-SS</a:t>
                      </a:r>
                      <a:endParaRPr kumimoji="0" lang="ko-KR" altLang="en-US" sz="800" b="1" i="0" u="none" strike="noStrike" cap="none" normalizeH="0" baseline="0" dirty="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dirty="0">
                          <a:ln>
                            <a:noFill/>
                          </a:ln>
                          <a:solidFill>
                            <a:srgbClr val="000000"/>
                          </a:solidFill>
                          <a:effectLst/>
                          <a:latin typeface="Tahoma" charset="0"/>
                          <a:ea typeface="ＭＳ Ｐゴシック" charset="0"/>
                          <a:cs typeface="Tahoma" charset="0"/>
                        </a:rPr>
                        <a:t>Secondary Synchronization Signal</a:t>
                      </a:r>
                      <a:endParaRPr kumimoji="0" lang="ko-KR" altLang="en-US" sz="800" b="0" i="0" u="none" strike="noStrike" cap="none" normalizeH="0" baseline="0" dirty="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a:ln>
                            <a:noFill/>
                          </a:ln>
                          <a:solidFill>
                            <a:srgbClr val="000000"/>
                          </a:solidFill>
                          <a:effectLst/>
                          <a:latin typeface="Tahoma" charset="0"/>
                          <a:ea typeface="ＭＳ Ｐゴシック" charset="0"/>
                          <a:cs typeface="Tahoma" charset="0"/>
                        </a:rPr>
                        <a:t>BPSK</a:t>
                      </a:r>
                      <a:endParaRPr kumimoji="0" lang="ko-KR" altLang="en-US" sz="800" b="0"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dirty="0">
                          <a:ln>
                            <a:noFill/>
                          </a:ln>
                          <a:solidFill>
                            <a:srgbClr val="000000"/>
                          </a:solidFill>
                          <a:effectLst/>
                          <a:latin typeface="Tahoma" charset="0"/>
                          <a:ea typeface="ＭＳ Ｐゴシック" charset="0"/>
                          <a:cs typeface="Tahoma" charset="0"/>
                        </a:rPr>
                        <a:t>Used for cell search and cell identification. Carries the remainder of the Cell ID</a:t>
                      </a:r>
                      <a:endParaRPr kumimoji="0" lang="ko-KR" altLang="en-US" sz="800" b="0" i="0" u="none" strike="noStrike" cap="none" normalizeH="0" baseline="0" dirty="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800" b="1" i="0" u="none" strike="noStrike" cap="none" normalizeH="0" baseline="0">
                          <a:ln>
                            <a:noFill/>
                          </a:ln>
                          <a:solidFill>
                            <a:srgbClr val="000000"/>
                          </a:solidFill>
                          <a:effectLst/>
                          <a:latin typeface="Tahoma" charset="0"/>
                          <a:ea typeface="ＭＳ Ｐゴシック" charset="0"/>
                          <a:cs typeface="Tahoma" charset="0"/>
                        </a:rPr>
                        <a:t>RS</a:t>
                      </a:r>
                      <a:endParaRPr kumimoji="0" lang="ko-KR" altLang="en-US" sz="800" b="1"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a:ln>
                            <a:noFill/>
                          </a:ln>
                          <a:solidFill>
                            <a:srgbClr val="000000"/>
                          </a:solidFill>
                          <a:effectLst/>
                          <a:latin typeface="Tahoma" charset="0"/>
                          <a:ea typeface="ＭＳ Ｐゴシック" charset="0"/>
                          <a:cs typeface="Tahoma" charset="0"/>
                        </a:rPr>
                        <a:t>Reference Signal (Pilot)</a:t>
                      </a:r>
                      <a:endParaRPr kumimoji="0" lang="ko-KR" altLang="en-US" sz="800" b="0"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a:ln>
                            <a:noFill/>
                          </a:ln>
                          <a:solidFill>
                            <a:srgbClr val="000000"/>
                          </a:solidFill>
                          <a:effectLst/>
                          <a:latin typeface="Tahoma" charset="0"/>
                          <a:ea typeface="ＭＳ Ｐゴシック" charset="0"/>
                          <a:cs typeface="Tahoma" charset="0"/>
                        </a:rPr>
                        <a:t>Complex I+Q pseudo random sequence</a:t>
                      </a:r>
                      <a:endParaRPr kumimoji="0" lang="ko-KR" altLang="en-US" sz="800" b="0" i="0" u="none" strike="noStrike" cap="none" normalizeH="0" baseline="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800" b="0" i="0" u="none" strike="noStrike" cap="none" normalizeH="0" baseline="0" dirty="0">
                          <a:ln>
                            <a:noFill/>
                          </a:ln>
                          <a:solidFill>
                            <a:srgbClr val="000000"/>
                          </a:solidFill>
                          <a:effectLst/>
                          <a:latin typeface="Tahoma" charset="0"/>
                          <a:ea typeface="ＭＳ Ｐゴシック" charset="0"/>
                          <a:cs typeface="Tahoma" charset="0"/>
                        </a:rPr>
                        <a:t>Used for DL channel estimation. Exact sequence derived form Cell ID. Enable UE to calculate transmission corrections.</a:t>
                      </a:r>
                      <a:endParaRPr kumimoji="0" lang="ko-KR" altLang="en-US" sz="800" b="0" i="0" u="none" strike="noStrike" cap="none" normalizeH="0" baseline="0" dirty="0">
                        <a:ln>
                          <a:noFill/>
                        </a:ln>
                        <a:solidFill>
                          <a:srgbClr val="000000"/>
                        </a:solidFill>
                        <a:effectLst/>
                        <a:latin typeface="Tahoma" charset="0"/>
                        <a:ea typeface="맑은 고딕" charset="0"/>
                        <a:cs typeface="Tahoma" charset="0"/>
                      </a:endParaRPr>
                    </a:p>
                  </a:txBody>
                  <a:tcPr marL="68581" marR="68581" marT="34299" marB="34299"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bl>
          </a:graphicData>
        </a:graphic>
      </p:graphicFrame>
      <p:sp>
        <p:nvSpPr>
          <p:cNvPr id="32830" name="슬라이드 번호 개체 틀 3"/>
          <p:cNvSpPr txBox="1">
            <a:spLocks noGrp="1"/>
          </p:cNvSpPr>
          <p:nvPr/>
        </p:nvSpPr>
        <p:spPr bwMode="auto">
          <a:xfrm>
            <a:off x="1143000" y="5786437"/>
            <a:ext cx="5715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algn="r" eaLnBrk="1" hangingPunct="1"/>
            <a:r>
              <a:rPr lang="en-US" altLang="ko-KR" sz="750">
                <a:solidFill>
                  <a:srgbClr val="FFFFFF"/>
                </a:solidFill>
                <a:latin typeface="Calibri" charset="0"/>
                <a:ea typeface="맑은 고딕" charset="0"/>
                <a:cs typeface="맑은 고딕" charset="0"/>
              </a:rPr>
              <a:t>Page </a:t>
            </a:r>
            <a:fld id="{AAF2EE63-04D9-214D-9582-ECE573ED2886}" type="slidenum">
              <a:rPr lang="en-US" altLang="ko-KR" sz="750">
                <a:solidFill>
                  <a:srgbClr val="FFFFFF"/>
                </a:solidFill>
                <a:latin typeface="Calibri" charset="0"/>
                <a:ea typeface="맑은 고딕" charset="0"/>
                <a:cs typeface="맑은 고딕" charset="0"/>
              </a:rPr>
              <a:pPr algn="r" eaLnBrk="1" hangingPunct="1"/>
              <a:t>16</a:t>
            </a:fld>
            <a:endParaRPr lang="en-US" altLang="ko-KR" sz="750">
              <a:solidFill>
                <a:srgbClr val="FFFFFF"/>
              </a:solidFill>
              <a:latin typeface="Calibri" charset="0"/>
              <a:ea typeface="맑은 고딕" charset="0"/>
              <a:cs typeface="맑은 고딕" charset="0"/>
            </a:endParaRPr>
          </a:p>
        </p:txBody>
      </p:sp>
      <p:sp>
        <p:nvSpPr>
          <p:cNvPr id="14400" name="Text Box 19"/>
          <p:cNvSpPr txBox="1">
            <a:spLocks noChangeArrowheads="1"/>
          </p:cNvSpPr>
          <p:nvPr/>
        </p:nvSpPr>
        <p:spPr bwMode="auto">
          <a:xfrm>
            <a:off x="3995737" y="5843587"/>
            <a:ext cx="1354858"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defRPr/>
            </a:pPr>
            <a:r>
              <a:rPr lang="en-US" sz="750" b="1">
                <a:cs typeface="Tahoma" charset="0"/>
              </a:rPr>
              <a:t>MODULATION SCHEMES</a:t>
            </a:r>
          </a:p>
        </p:txBody>
      </p:sp>
      <p:pic>
        <p:nvPicPr>
          <p:cNvPr id="14401" name="Picture 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230" y="4898231"/>
            <a:ext cx="759619" cy="891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40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330" y="4893469"/>
            <a:ext cx="759619" cy="891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40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869" y="4894658"/>
            <a:ext cx="777479" cy="891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40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2119" y="4894658"/>
            <a:ext cx="771525" cy="891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40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4645" y="4893469"/>
            <a:ext cx="773906" cy="891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 name="Oval 10">
            <a:extLst>
              <a:ext uri="{FF2B5EF4-FFF2-40B4-BE49-F238E27FC236}">
                <a16:creationId xmlns:a16="http://schemas.microsoft.com/office/drawing/2014/main" id="{3DC2098A-BD8E-43A4-A8DF-7C3A435B1823}"/>
              </a:ext>
            </a:extLst>
          </p:cNvPr>
          <p:cNvSpPr/>
          <p:nvPr/>
        </p:nvSpPr>
        <p:spPr>
          <a:xfrm>
            <a:off x="1670193" y="3877881"/>
            <a:ext cx="1910271" cy="108920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457200" bIns="45720" numCol="1" spcCol="0" rtlCol="0" fromWordArt="0" anchor="ctr" anchorCtr="0" forceAA="0" compatLnSpc="1">
            <a:prstTxWarp prst="textNoShape">
              <a:avLst/>
            </a:prstTxWarp>
            <a:noAutofit/>
          </a:bodyPr>
          <a:lstStyle/>
          <a:p>
            <a:pPr algn="ctr"/>
            <a:endParaRPr lang="en-US" sz="2400" dirty="0"/>
          </a:p>
        </p:txBody>
      </p:sp>
    </p:spTree>
    <p:extLst>
      <p:ext uri="{BB962C8B-B14F-4D97-AF65-F5344CB8AC3E}">
        <p14:creationId xmlns:p14="http://schemas.microsoft.com/office/powerpoint/2010/main" val="1318866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39729-E068-4E8D-BA99-7E380A112DB1}"/>
              </a:ext>
            </a:extLst>
          </p:cNvPr>
          <p:cNvSpPr>
            <a:spLocks noGrp="1"/>
          </p:cNvSpPr>
          <p:nvPr>
            <p:ph type="title"/>
          </p:nvPr>
        </p:nvSpPr>
        <p:spPr>
          <a:xfrm>
            <a:off x="666357" y="279471"/>
            <a:ext cx="7811286" cy="684524"/>
          </a:xfrm>
        </p:spPr>
        <p:txBody>
          <a:bodyPr/>
          <a:lstStyle/>
          <a:p>
            <a:r>
              <a:rPr lang="en-US" dirty="0"/>
              <a:t>LTE versus Vendor Proprietary PMP solutions</a:t>
            </a:r>
          </a:p>
        </p:txBody>
      </p:sp>
      <p:graphicFrame>
        <p:nvGraphicFramePr>
          <p:cNvPr id="5" name="Table 5">
            <a:extLst>
              <a:ext uri="{FF2B5EF4-FFF2-40B4-BE49-F238E27FC236}">
                <a16:creationId xmlns:a16="http://schemas.microsoft.com/office/drawing/2014/main" id="{F9F97E82-5B04-4308-833E-E3BF4B2F4069}"/>
              </a:ext>
            </a:extLst>
          </p:cNvPr>
          <p:cNvGraphicFramePr>
            <a:graphicFrameLocks noGrp="1"/>
          </p:cNvGraphicFramePr>
          <p:nvPr>
            <p:ph sz="half" idx="1"/>
            <p:extLst>
              <p:ext uri="{D42A27DB-BD31-4B8C-83A1-F6EECF244321}">
                <p14:modId xmlns:p14="http://schemas.microsoft.com/office/powerpoint/2010/main" val="894299300"/>
              </p:ext>
            </p:extLst>
          </p:nvPr>
        </p:nvGraphicFramePr>
        <p:xfrm>
          <a:off x="666357" y="1180030"/>
          <a:ext cx="7811286" cy="4722195"/>
        </p:xfrm>
        <a:graphic>
          <a:graphicData uri="http://schemas.openxmlformats.org/drawingml/2006/table">
            <a:tbl>
              <a:tblPr firstRow="1" bandRow="1">
                <a:tableStyleId>{5C22544A-7EE6-4342-B048-85BDC9FD1C3A}</a:tableStyleId>
              </a:tblPr>
              <a:tblGrid>
                <a:gridCol w="3905643">
                  <a:extLst>
                    <a:ext uri="{9D8B030D-6E8A-4147-A177-3AD203B41FA5}">
                      <a16:colId xmlns:a16="http://schemas.microsoft.com/office/drawing/2014/main" val="359542007"/>
                    </a:ext>
                  </a:extLst>
                </a:gridCol>
                <a:gridCol w="3905643">
                  <a:extLst>
                    <a:ext uri="{9D8B030D-6E8A-4147-A177-3AD203B41FA5}">
                      <a16:colId xmlns:a16="http://schemas.microsoft.com/office/drawing/2014/main" val="90887342"/>
                    </a:ext>
                  </a:extLst>
                </a:gridCol>
              </a:tblGrid>
              <a:tr h="435142">
                <a:tc>
                  <a:txBody>
                    <a:bodyPr/>
                    <a:lstStyle/>
                    <a:p>
                      <a:pPr marL="0" algn="ctr" defTabSz="457178" rtl="0" eaLnBrk="1" latinLnBrk="0" hangingPunct="1"/>
                      <a:r>
                        <a:rPr lang="en-US" sz="2400" b="1" kern="1200" dirty="0">
                          <a:solidFill>
                            <a:schemeClr val="lt1"/>
                          </a:solidFill>
                          <a:latin typeface="+mn-lt"/>
                          <a:ea typeface="+mn-ea"/>
                          <a:cs typeface="+mn-cs"/>
                        </a:rPr>
                        <a:t>Advantages</a:t>
                      </a:r>
                    </a:p>
                  </a:txBody>
                  <a:tcPr/>
                </a:tc>
                <a:tc>
                  <a:txBody>
                    <a:bodyPr/>
                    <a:lstStyle/>
                    <a:p>
                      <a:pPr marL="0" algn="ctr" defTabSz="457178" rtl="0" eaLnBrk="1" latinLnBrk="0" hangingPunct="1"/>
                      <a:r>
                        <a:rPr lang="en-US" sz="2400" b="1" kern="1200" dirty="0">
                          <a:solidFill>
                            <a:schemeClr val="lt1"/>
                          </a:solidFill>
                          <a:latin typeface="+mn-lt"/>
                          <a:ea typeface="+mn-ea"/>
                          <a:cs typeface="+mn-cs"/>
                        </a:rPr>
                        <a:t>Disadvantages</a:t>
                      </a:r>
                    </a:p>
                  </a:txBody>
                  <a:tcPr/>
                </a:tc>
                <a:extLst>
                  <a:ext uri="{0D108BD9-81ED-4DB2-BD59-A6C34878D82A}">
                    <a16:rowId xmlns:a16="http://schemas.microsoft.com/office/drawing/2014/main" val="1166968741"/>
                  </a:ext>
                </a:extLst>
              </a:tr>
              <a:tr h="720625">
                <a:tc>
                  <a:txBody>
                    <a:bodyPr/>
                    <a:lstStyle/>
                    <a:p>
                      <a:pPr marL="285750" indent="-285750">
                        <a:buFont typeface="Arial" panose="020B0604020202020204" pitchFamily="34" charset="0"/>
                        <a:buChar char="•"/>
                      </a:pPr>
                      <a:r>
                        <a:rPr lang="en-US" dirty="0"/>
                        <a:t>Proven technology</a:t>
                      </a:r>
                    </a:p>
                    <a:p>
                      <a:pPr marL="285750" indent="-285750">
                        <a:buFont typeface="Arial" panose="020B0604020202020204" pitchFamily="34" charset="0"/>
                        <a:buChar char="•"/>
                      </a:pPr>
                      <a:r>
                        <a:rPr lang="en-US" dirty="0"/>
                        <a:t>Standards based</a:t>
                      </a:r>
                    </a:p>
                    <a:p>
                      <a:pPr marL="285750" indent="-285750">
                        <a:buFont typeface="Arial" panose="020B0604020202020204" pitchFamily="34" charset="0"/>
                        <a:buChar char="•"/>
                      </a:pPr>
                      <a:r>
                        <a:rPr lang="en-US" dirty="0"/>
                        <a:t>Wide availability</a:t>
                      </a:r>
                    </a:p>
                    <a:p>
                      <a:pPr marL="285750" indent="-285750">
                        <a:buFont typeface="Arial" panose="020B0604020202020204" pitchFamily="34" charset="0"/>
                        <a:buChar char="•"/>
                      </a:pPr>
                      <a:r>
                        <a:rPr lang="en-US" dirty="0"/>
                        <a:t>Vendor Interoperability.  “Maybe”.  Such as the (SM) with (AP)</a:t>
                      </a:r>
                    </a:p>
                  </a:txBody>
                  <a:tcPr/>
                </a:tc>
                <a:tc>
                  <a:txBody>
                    <a:bodyPr/>
                    <a:lstStyle/>
                    <a:p>
                      <a:pPr marL="285750" indent="-285750">
                        <a:buFont typeface="Arial" panose="020B0604020202020204" pitchFamily="34" charset="0"/>
                        <a:buChar char="•"/>
                      </a:pPr>
                      <a:r>
                        <a:rPr lang="en-US" dirty="0"/>
                        <a:t>Built for Mobility, not purpose built for FWA.</a:t>
                      </a:r>
                    </a:p>
                    <a:p>
                      <a:pPr marL="285750" indent="-285750">
                        <a:buFont typeface="Arial" panose="020B0604020202020204" pitchFamily="34" charset="0"/>
                        <a:buChar char="•"/>
                      </a:pPr>
                      <a:r>
                        <a:rPr lang="en-US" dirty="0"/>
                        <a:t>Encumbered with unnecessary aspects/costs such as an EPC and SIM</a:t>
                      </a:r>
                    </a:p>
                    <a:p>
                      <a:pPr marL="285750" indent="-285750">
                        <a:buFont typeface="Arial" panose="020B0604020202020204" pitchFamily="34" charset="0"/>
                        <a:buChar char="•"/>
                      </a:pPr>
                      <a:r>
                        <a:rPr lang="en-US" dirty="0"/>
                        <a:t>PMP Vendors more nimble.  3GPP is slow and vendors slower </a:t>
                      </a:r>
                    </a:p>
                  </a:txBody>
                  <a:tcPr/>
                </a:tc>
                <a:extLst>
                  <a:ext uri="{0D108BD9-81ED-4DB2-BD59-A6C34878D82A}">
                    <a16:rowId xmlns:a16="http://schemas.microsoft.com/office/drawing/2014/main" val="1836452110"/>
                  </a:ext>
                </a:extLst>
              </a:tr>
              <a:tr h="720625">
                <a:tc>
                  <a:txBody>
                    <a:bodyPr/>
                    <a:lstStyle/>
                    <a:p>
                      <a:pPr marL="285750" indent="-285750">
                        <a:buFont typeface="Arial" panose="020B0604020202020204" pitchFamily="34" charset="0"/>
                        <a:buChar char="•"/>
                      </a:pPr>
                      <a:r>
                        <a:rPr lang="en-US" dirty="0"/>
                        <a:t>Frequency reuse of 1</a:t>
                      </a:r>
                    </a:p>
                    <a:p>
                      <a:pPr marL="285750" indent="-285750">
                        <a:buFont typeface="Arial" panose="020B0604020202020204" pitchFamily="34" charset="0"/>
                        <a:buChar char="•"/>
                      </a:pPr>
                      <a:r>
                        <a:rPr lang="en-US" dirty="0"/>
                        <a:t>Better </a:t>
                      </a:r>
                      <a:r>
                        <a:rPr lang="en-US" dirty="0" err="1"/>
                        <a:t>nLOS</a:t>
                      </a:r>
                      <a:r>
                        <a:rPr lang="en-US" dirty="0"/>
                        <a:t> performance.</a:t>
                      </a:r>
                    </a:p>
                  </a:txBody>
                  <a:tcPr/>
                </a:tc>
                <a:tc>
                  <a:txBody>
                    <a:bodyPr/>
                    <a:lstStyle/>
                    <a:p>
                      <a:pPr marL="285750" indent="-285750">
                        <a:buFont typeface="Arial" panose="020B0604020202020204" pitchFamily="34" charset="0"/>
                        <a:buChar char="•"/>
                      </a:pPr>
                      <a:r>
                        <a:rPr lang="en-US" dirty="0"/>
                        <a:t>Beamforming and MIMO not as robust/advanced as some PMP solutions.  </a:t>
                      </a:r>
                    </a:p>
                  </a:txBody>
                  <a:tcPr/>
                </a:tc>
                <a:extLst>
                  <a:ext uri="{0D108BD9-81ED-4DB2-BD59-A6C34878D82A}">
                    <a16:rowId xmlns:a16="http://schemas.microsoft.com/office/drawing/2014/main" val="1957567958"/>
                  </a:ext>
                </a:extLst>
              </a:tr>
              <a:tr h="720625">
                <a:tc>
                  <a:txBody>
                    <a:bodyPr/>
                    <a:lstStyle/>
                    <a:p>
                      <a:pPr marL="285750" indent="-285750">
                        <a:buFont typeface="Arial" panose="020B0604020202020204" pitchFamily="34" charset="0"/>
                        <a:buChar char="•"/>
                      </a:pPr>
                      <a:r>
                        <a:rPr lang="en-US" dirty="0"/>
                        <a:t>Available from large vendors who are global/stable</a:t>
                      </a:r>
                    </a:p>
                    <a:p>
                      <a:pPr marL="285750" indent="-285750">
                        <a:buFont typeface="Arial" panose="020B0604020202020204" pitchFamily="34" charset="0"/>
                        <a:buChar char="•"/>
                      </a:pPr>
                      <a:r>
                        <a:rPr lang="en-US" dirty="0"/>
                        <a:t>For current Mobility companies, leverage their existing assets</a:t>
                      </a:r>
                    </a:p>
                  </a:txBody>
                  <a:tcPr/>
                </a:tc>
                <a:tc>
                  <a:txBody>
                    <a:bodyPr/>
                    <a:lstStyle/>
                    <a:p>
                      <a:endParaRPr lang="en-US" dirty="0"/>
                    </a:p>
                  </a:txBody>
                  <a:tcPr/>
                </a:tc>
                <a:extLst>
                  <a:ext uri="{0D108BD9-81ED-4DB2-BD59-A6C34878D82A}">
                    <a16:rowId xmlns:a16="http://schemas.microsoft.com/office/drawing/2014/main" val="749769299"/>
                  </a:ext>
                </a:extLst>
              </a:tr>
              <a:tr h="720625">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157141381"/>
                  </a:ext>
                </a:extLst>
              </a:tr>
              <a:tr h="720625">
                <a:tc>
                  <a:txBody>
                    <a:bodyPr/>
                    <a:lstStyle/>
                    <a:p>
                      <a:endParaRPr lang="en-US"/>
                    </a:p>
                  </a:txBody>
                  <a:tcPr/>
                </a:tc>
                <a:tc>
                  <a:txBody>
                    <a:bodyPr/>
                    <a:lstStyle/>
                    <a:p>
                      <a:endParaRPr lang="en-US" dirty="0"/>
                    </a:p>
                  </a:txBody>
                  <a:tcPr/>
                </a:tc>
                <a:extLst>
                  <a:ext uri="{0D108BD9-81ED-4DB2-BD59-A6C34878D82A}">
                    <a16:rowId xmlns:a16="http://schemas.microsoft.com/office/drawing/2014/main" val="1101653442"/>
                  </a:ext>
                </a:extLst>
              </a:tr>
            </a:tbl>
          </a:graphicData>
        </a:graphic>
      </p:graphicFrame>
    </p:spTree>
    <p:extLst>
      <p:ext uri="{BB962C8B-B14F-4D97-AF65-F5344CB8AC3E}">
        <p14:creationId xmlns:p14="http://schemas.microsoft.com/office/powerpoint/2010/main" val="1766858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41057" y="3135889"/>
            <a:ext cx="3502982" cy="1869576"/>
          </a:xfrm>
        </p:spPr>
        <p:txBody>
          <a:bodyPr/>
          <a:lstStyle/>
          <a:p>
            <a:r>
              <a:rPr lang="en-US" dirty="0"/>
              <a:t>Overview of 5GNR</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2206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700" dirty="0"/>
              <a:t>5G RAN Overview</a:t>
            </a:r>
            <a:br>
              <a:rPr lang="en-US" sz="2025" dirty="0"/>
            </a:br>
            <a:r>
              <a:rPr lang="en-US" sz="1800" b="0" dirty="0"/>
              <a:t>Network Densification – </a:t>
            </a:r>
            <a:r>
              <a:rPr lang="en-US" sz="1800" b="0" dirty="0" err="1"/>
              <a:t>IoT</a:t>
            </a:r>
            <a:r>
              <a:rPr lang="en-US" sz="1800" b="0" dirty="0"/>
              <a:t> – Tactile Internet</a:t>
            </a:r>
            <a:endParaRPr lang="en-US" sz="900" dirty="0"/>
          </a:p>
        </p:txBody>
      </p:sp>
      <p:grpSp>
        <p:nvGrpSpPr>
          <p:cNvPr id="2" name="Group 1"/>
          <p:cNvGrpSpPr/>
          <p:nvPr/>
        </p:nvGrpSpPr>
        <p:grpSpPr>
          <a:xfrm>
            <a:off x="647472" y="1905001"/>
            <a:ext cx="2377440" cy="1478783"/>
            <a:chOff x="647472" y="1047750"/>
            <a:chExt cx="2377440" cy="1478783"/>
          </a:xfrm>
        </p:grpSpPr>
        <p:sp>
          <p:nvSpPr>
            <p:cNvPr id="60" name="Rounded Rectangle 59"/>
            <p:cNvSpPr/>
            <p:nvPr/>
          </p:nvSpPr>
          <p:spPr>
            <a:xfrm>
              <a:off x="647472" y="1154933"/>
              <a:ext cx="2377440" cy="1371600"/>
            </a:xfrm>
            <a:prstGeom prst="roundRect">
              <a:avLst>
                <a:gd name="adj" fmla="val 7272"/>
              </a:avLst>
            </a:prstGeom>
            <a:solidFill>
              <a:schemeClr val="bg1">
                <a:lumMod val="9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400" dirty="0">
                <a:solidFill>
                  <a:schemeClr val="tx1"/>
                </a:solidFill>
              </a:endParaRPr>
            </a:p>
            <a:p>
              <a:pPr marL="173827" indent="-173827">
                <a:buFont typeface="Wingdings" panose="05000000000000000000" pitchFamily="2" charset="2"/>
                <a:buChar char="§"/>
              </a:pPr>
              <a:r>
                <a:rPr lang="en-US" sz="1050" b="1" dirty="0">
                  <a:solidFill>
                    <a:schemeClr val="tx1"/>
                  </a:solidFill>
                </a:rPr>
                <a:t>Small “Phantom” Cells:</a:t>
              </a:r>
            </a:p>
            <a:p>
              <a:pPr marL="301222" lvl="1" indent="-128585">
                <a:buClr>
                  <a:schemeClr val="bg2"/>
                </a:buClr>
                <a:buFont typeface="Arial" panose="020B0604020202020204" pitchFamily="34" charset="0"/>
                <a:buChar char="□"/>
              </a:pPr>
              <a:r>
                <a:rPr lang="en-US" sz="900" dirty="0">
                  <a:solidFill>
                    <a:schemeClr val="tx1"/>
                  </a:solidFill>
                </a:rPr>
                <a:t>Massive MIMO (MMIMO)</a:t>
              </a:r>
            </a:p>
            <a:p>
              <a:pPr marL="301222" lvl="1" indent="-128585">
                <a:buClr>
                  <a:schemeClr val="bg2"/>
                </a:buClr>
                <a:buFont typeface="Arial" panose="020B0604020202020204" pitchFamily="34" charset="0"/>
                <a:buChar char="□"/>
              </a:pPr>
              <a:r>
                <a:rPr lang="en-US" sz="900" dirty="0" err="1">
                  <a:solidFill>
                    <a:schemeClr val="tx1"/>
                  </a:solidFill>
                </a:rPr>
                <a:t>mmWave</a:t>
              </a:r>
              <a:r>
                <a:rPr lang="en-US" sz="900" dirty="0">
                  <a:solidFill>
                    <a:schemeClr val="tx1"/>
                  </a:solidFill>
                </a:rPr>
                <a:t> (30GHz, 60GHz, 80GHz)</a:t>
              </a:r>
            </a:p>
            <a:p>
              <a:pPr marL="301222" lvl="1" indent="-128585">
                <a:buClr>
                  <a:schemeClr val="bg2"/>
                </a:buClr>
                <a:buFont typeface="Arial" panose="020B0604020202020204" pitchFamily="34" charset="0"/>
                <a:buChar char="□"/>
              </a:pPr>
              <a:r>
                <a:rPr lang="en-US" sz="900" dirty="0" err="1">
                  <a:solidFill>
                    <a:schemeClr val="tx1"/>
                  </a:solidFill>
                </a:rPr>
                <a:t>MultiRAT</a:t>
              </a:r>
              <a:r>
                <a:rPr lang="en-US" sz="900" dirty="0">
                  <a:solidFill>
                    <a:schemeClr val="tx1"/>
                  </a:solidFill>
                </a:rPr>
                <a:t> (LTE-A and UF-OFDMA)</a:t>
              </a:r>
            </a:p>
            <a:p>
              <a:pPr marL="301222" lvl="1" indent="-128585">
                <a:buClr>
                  <a:schemeClr val="bg2"/>
                </a:buClr>
                <a:buFont typeface="Arial" panose="020B0604020202020204" pitchFamily="34" charset="0"/>
                <a:buChar char="□"/>
              </a:pPr>
              <a:r>
                <a:rPr lang="en-US" sz="900" dirty="0">
                  <a:solidFill>
                    <a:schemeClr val="tx1"/>
                  </a:solidFill>
                </a:rPr>
                <a:t>Wireless front-haul and back-haul</a:t>
              </a:r>
            </a:p>
            <a:p>
              <a:pPr marL="128585" indent="-128585">
                <a:buFont typeface="Wingdings" panose="05000000000000000000" pitchFamily="2" charset="2"/>
                <a:buChar char="§"/>
              </a:pPr>
              <a:r>
                <a:rPr lang="en-US" sz="1050" b="1" dirty="0">
                  <a:solidFill>
                    <a:schemeClr val="tx1"/>
                  </a:solidFill>
                </a:rPr>
                <a:t>Macro Cells and DAS</a:t>
              </a:r>
            </a:p>
            <a:p>
              <a:pPr marL="301222" lvl="1" indent="-128585">
                <a:buClr>
                  <a:schemeClr val="bg2"/>
                </a:buClr>
                <a:buFont typeface="Arial" panose="020B0604020202020204" pitchFamily="34" charset="0"/>
                <a:buChar char="□"/>
              </a:pPr>
              <a:r>
                <a:rPr lang="en-US" sz="900" dirty="0">
                  <a:solidFill>
                    <a:schemeClr val="tx1"/>
                  </a:solidFill>
                </a:rPr>
                <a:t>LTE-</a:t>
              </a:r>
              <a:r>
                <a:rPr lang="en-US" sz="900" dirty="0" err="1">
                  <a:solidFill>
                    <a:schemeClr val="tx1"/>
                  </a:solidFill>
                </a:rPr>
                <a:t>APro</a:t>
              </a:r>
              <a:r>
                <a:rPr lang="en-US" sz="900" dirty="0">
                  <a:solidFill>
                    <a:schemeClr val="tx1"/>
                  </a:solidFill>
                </a:rPr>
                <a:t>, </a:t>
              </a:r>
              <a:r>
                <a:rPr lang="en-US" sz="900" dirty="0" err="1">
                  <a:solidFill>
                    <a:schemeClr val="tx1"/>
                  </a:solidFill>
                </a:rPr>
                <a:t>WiFiOL</a:t>
              </a:r>
              <a:r>
                <a:rPr lang="en-US" sz="900" dirty="0">
                  <a:solidFill>
                    <a:schemeClr val="tx1"/>
                  </a:solidFill>
                </a:rPr>
                <a:t>, LAA</a:t>
              </a:r>
            </a:p>
          </p:txBody>
        </p:sp>
        <p:sp>
          <p:nvSpPr>
            <p:cNvPr id="61" name="Rounded Rectangle 60"/>
            <p:cNvSpPr/>
            <p:nvPr/>
          </p:nvSpPr>
          <p:spPr>
            <a:xfrm>
              <a:off x="647472" y="1047750"/>
              <a:ext cx="2377440" cy="205740"/>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NETWORK DENSIFICATION</a:t>
              </a:r>
            </a:p>
          </p:txBody>
        </p:sp>
      </p:grpSp>
      <p:grpSp>
        <p:nvGrpSpPr>
          <p:cNvPr id="39" name="Group 38"/>
          <p:cNvGrpSpPr/>
          <p:nvPr/>
        </p:nvGrpSpPr>
        <p:grpSpPr>
          <a:xfrm>
            <a:off x="3108907" y="1896878"/>
            <a:ext cx="2659433" cy="1478783"/>
            <a:chOff x="3108906" y="1039627"/>
            <a:chExt cx="2659433" cy="1478783"/>
          </a:xfrm>
        </p:grpSpPr>
        <p:sp>
          <p:nvSpPr>
            <p:cNvPr id="246" name="Rounded Rectangle 245"/>
            <p:cNvSpPr/>
            <p:nvPr/>
          </p:nvSpPr>
          <p:spPr>
            <a:xfrm>
              <a:off x="3390899" y="1146810"/>
              <a:ext cx="2377440" cy="1371600"/>
            </a:xfrm>
            <a:prstGeom prst="roundRect">
              <a:avLst>
                <a:gd name="adj" fmla="val 6893"/>
              </a:avLst>
            </a:prstGeom>
            <a:solidFill>
              <a:schemeClr val="bg1">
                <a:lumMod val="9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400" b="1" dirty="0">
                <a:solidFill>
                  <a:schemeClr val="tx1"/>
                </a:solidFill>
              </a:endParaRPr>
            </a:p>
            <a:p>
              <a:pPr marL="173827" indent="-173827">
                <a:buFont typeface="Wingdings" panose="05000000000000000000" pitchFamily="2" charset="2"/>
                <a:buChar char="§"/>
              </a:pPr>
              <a:r>
                <a:rPr lang="en-US" sz="1050" b="1" dirty="0">
                  <a:solidFill>
                    <a:schemeClr val="tx1"/>
                  </a:solidFill>
                </a:rPr>
                <a:t>M2M – LTE-M – NB-</a:t>
              </a:r>
              <a:r>
                <a:rPr lang="en-US" sz="1050" b="1" dirty="0" err="1">
                  <a:solidFill>
                    <a:schemeClr val="tx1"/>
                  </a:solidFill>
                </a:rPr>
                <a:t>IoT</a:t>
              </a:r>
              <a:endParaRPr lang="en-US" sz="800" b="1" dirty="0">
                <a:solidFill>
                  <a:schemeClr val="tx1"/>
                </a:solidFill>
              </a:endParaRPr>
            </a:p>
            <a:p>
              <a:pPr marL="346463" lvl="1" indent="-173827">
                <a:buClr>
                  <a:schemeClr val="bg2"/>
                </a:buClr>
                <a:buFont typeface="Arial" panose="020B0604020202020204" pitchFamily="34" charset="0"/>
                <a:buChar char="□"/>
              </a:pPr>
              <a:r>
                <a:rPr lang="en-US" sz="800" dirty="0">
                  <a:solidFill>
                    <a:schemeClr val="tx1"/>
                  </a:solidFill>
                </a:rPr>
                <a:t>Smart-Homes</a:t>
              </a:r>
            </a:p>
            <a:p>
              <a:pPr marL="346463" lvl="1" indent="-173827">
                <a:buClr>
                  <a:schemeClr val="bg2"/>
                </a:buClr>
                <a:buFont typeface="Arial" panose="020B0604020202020204" pitchFamily="34" charset="0"/>
                <a:buChar char="□"/>
              </a:pPr>
              <a:r>
                <a:rPr lang="en-US" sz="800" dirty="0">
                  <a:solidFill>
                    <a:schemeClr val="tx1"/>
                  </a:solidFill>
                </a:rPr>
                <a:t>Remote Control</a:t>
              </a:r>
            </a:p>
            <a:p>
              <a:pPr marL="173827" indent="-173827">
                <a:buFont typeface="Wingdings" panose="05000000000000000000" pitchFamily="2" charset="2"/>
                <a:buChar char="§"/>
              </a:pPr>
              <a:r>
                <a:rPr lang="en-US" sz="1050" b="1" dirty="0">
                  <a:solidFill>
                    <a:schemeClr val="tx1"/>
                  </a:solidFill>
                </a:rPr>
                <a:t>D2D</a:t>
              </a:r>
            </a:p>
            <a:p>
              <a:pPr marL="173827" indent="-173827">
                <a:buFont typeface="Wingdings" panose="05000000000000000000" pitchFamily="2" charset="2"/>
                <a:buChar char="§"/>
              </a:pPr>
              <a:r>
                <a:rPr lang="en-US" sz="1050" b="1" dirty="0">
                  <a:solidFill>
                    <a:schemeClr val="tx1"/>
                  </a:solidFill>
                </a:rPr>
                <a:t>Mini-Cloud, Edge-Cloud</a:t>
              </a:r>
            </a:p>
            <a:p>
              <a:pPr marL="346463" lvl="1" indent="-173827">
                <a:buClr>
                  <a:schemeClr val="bg2"/>
                </a:buClr>
                <a:buFont typeface="Arial" panose="020B0604020202020204" pitchFamily="34" charset="0"/>
                <a:buChar char="□"/>
              </a:pPr>
              <a:r>
                <a:rPr lang="en-US" sz="900" dirty="0">
                  <a:solidFill>
                    <a:schemeClr val="tx1"/>
                  </a:solidFill>
                </a:rPr>
                <a:t>UHD Video</a:t>
              </a:r>
            </a:p>
            <a:p>
              <a:pPr marL="346463" lvl="1" indent="-173827">
                <a:buClr>
                  <a:schemeClr val="bg2"/>
                </a:buClr>
                <a:buFont typeface="Arial" panose="020B0604020202020204" pitchFamily="34" charset="0"/>
                <a:buChar char="□"/>
              </a:pPr>
              <a:r>
                <a:rPr lang="en-US" sz="900" dirty="0">
                  <a:solidFill>
                    <a:schemeClr val="tx1"/>
                  </a:solidFill>
                </a:rPr>
                <a:t>Augmented Reality</a:t>
              </a:r>
            </a:p>
          </p:txBody>
        </p:sp>
        <p:sp>
          <p:nvSpPr>
            <p:cNvPr id="248" name="Rounded Rectangle 247"/>
            <p:cNvSpPr/>
            <p:nvPr/>
          </p:nvSpPr>
          <p:spPr>
            <a:xfrm>
              <a:off x="3390899" y="1039627"/>
              <a:ext cx="2377440" cy="205740"/>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INTERNET OF THINGS</a:t>
              </a:r>
            </a:p>
          </p:txBody>
        </p:sp>
        <p:sp>
          <p:nvSpPr>
            <p:cNvPr id="62" name="Isosceles Triangle 61"/>
            <p:cNvSpPr/>
            <p:nvPr/>
          </p:nvSpPr>
          <p:spPr>
            <a:xfrm rot="5400000">
              <a:off x="2825940" y="1701990"/>
              <a:ext cx="771726" cy="205793"/>
            </a:xfrm>
            <a:prstGeom prst="triangl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45" name="Group 44"/>
          <p:cNvGrpSpPr/>
          <p:nvPr/>
        </p:nvGrpSpPr>
        <p:grpSpPr>
          <a:xfrm>
            <a:off x="5852106" y="1896878"/>
            <a:ext cx="2659434" cy="1478783"/>
            <a:chOff x="5852106" y="1039627"/>
            <a:chExt cx="2659434" cy="1478783"/>
          </a:xfrm>
        </p:grpSpPr>
        <p:sp>
          <p:nvSpPr>
            <p:cNvPr id="247" name="Rounded Rectangle 246"/>
            <p:cNvSpPr/>
            <p:nvPr/>
          </p:nvSpPr>
          <p:spPr>
            <a:xfrm>
              <a:off x="6134100" y="1146810"/>
              <a:ext cx="2377440" cy="1371600"/>
            </a:xfrm>
            <a:prstGeom prst="roundRect">
              <a:avLst>
                <a:gd name="adj" fmla="val 7408"/>
              </a:avLst>
            </a:prstGeom>
            <a:solidFill>
              <a:schemeClr val="bg1">
                <a:lumMod val="9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400" b="1" dirty="0">
                <a:solidFill>
                  <a:schemeClr val="tx1"/>
                </a:solidFill>
              </a:endParaRPr>
            </a:p>
            <a:p>
              <a:pPr marL="128585" indent="-128585">
                <a:buFont typeface="Wingdings" panose="05000000000000000000" pitchFamily="2" charset="2"/>
                <a:buChar char="§"/>
              </a:pPr>
              <a:r>
                <a:rPr lang="en-US" sz="1050" b="1" dirty="0">
                  <a:solidFill>
                    <a:schemeClr val="tx1"/>
                  </a:solidFill>
                </a:rPr>
                <a:t>Low latency (1ms)</a:t>
              </a:r>
            </a:p>
            <a:p>
              <a:pPr marL="346463" lvl="1" indent="-173827">
                <a:buFont typeface="Arial" panose="020B0604020202020204" pitchFamily="34" charset="0"/>
                <a:buChar char="□"/>
              </a:pPr>
              <a:r>
                <a:rPr lang="en-US" sz="900" dirty="0">
                  <a:solidFill>
                    <a:schemeClr val="tx1"/>
                  </a:solidFill>
                </a:rPr>
                <a:t>Remote Surgery</a:t>
              </a:r>
            </a:p>
            <a:p>
              <a:pPr marL="346463" lvl="1" indent="-173827">
                <a:buFont typeface="Arial" panose="020B0604020202020204" pitchFamily="34" charset="0"/>
                <a:buChar char="□"/>
              </a:pPr>
              <a:r>
                <a:rPr lang="en-US" sz="900" dirty="0">
                  <a:solidFill>
                    <a:schemeClr val="tx1"/>
                  </a:solidFill>
                </a:rPr>
                <a:t>Autonomous Cars</a:t>
              </a:r>
            </a:p>
            <a:p>
              <a:pPr marL="346463" lvl="1" indent="-173827">
                <a:buFont typeface="Arial" panose="020B0604020202020204" pitchFamily="34" charset="0"/>
                <a:buChar char="□"/>
              </a:pPr>
              <a:r>
                <a:rPr lang="en-US" sz="900" dirty="0">
                  <a:solidFill>
                    <a:schemeClr val="tx1"/>
                  </a:solidFill>
                </a:rPr>
                <a:t>Rescue Robots</a:t>
              </a:r>
            </a:p>
            <a:p>
              <a:pPr marL="346463" lvl="1" indent="-173827">
                <a:buFont typeface="Arial" panose="020B0604020202020204" pitchFamily="34" charset="0"/>
                <a:buChar char="□"/>
              </a:pPr>
              <a:r>
                <a:rPr lang="en-US" sz="900" dirty="0">
                  <a:solidFill>
                    <a:schemeClr val="tx1"/>
                  </a:solidFill>
                </a:rPr>
                <a:t>Virtual reality</a:t>
              </a:r>
            </a:p>
            <a:p>
              <a:pPr marL="346463" lvl="1" indent="-173827">
                <a:buFont typeface="Arial" panose="020B0604020202020204" pitchFamily="34" charset="0"/>
                <a:buChar char="□"/>
              </a:pPr>
              <a:r>
                <a:rPr lang="en-US" sz="900" dirty="0">
                  <a:solidFill>
                    <a:schemeClr val="tx1"/>
                  </a:solidFill>
                </a:rPr>
                <a:t>Serious gaming</a:t>
              </a:r>
            </a:p>
          </p:txBody>
        </p:sp>
        <p:sp>
          <p:nvSpPr>
            <p:cNvPr id="249" name="Rounded Rectangle 248"/>
            <p:cNvSpPr/>
            <p:nvPr/>
          </p:nvSpPr>
          <p:spPr>
            <a:xfrm>
              <a:off x="6134099" y="1039627"/>
              <a:ext cx="2377440" cy="205740"/>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TACTILE INTERNET</a:t>
              </a:r>
            </a:p>
          </p:txBody>
        </p:sp>
        <p:sp>
          <p:nvSpPr>
            <p:cNvPr id="250" name="Isosceles Triangle 249"/>
            <p:cNvSpPr/>
            <p:nvPr/>
          </p:nvSpPr>
          <p:spPr>
            <a:xfrm rot="5400000">
              <a:off x="5569140" y="1701990"/>
              <a:ext cx="771726" cy="205793"/>
            </a:xfrm>
            <a:prstGeom prst="triangl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88" name="Group 87"/>
          <p:cNvGrpSpPr/>
          <p:nvPr/>
        </p:nvGrpSpPr>
        <p:grpSpPr>
          <a:xfrm>
            <a:off x="928255" y="3919180"/>
            <a:ext cx="5486400" cy="1425980"/>
            <a:chOff x="762000" y="3038179"/>
            <a:chExt cx="5486400" cy="1425980"/>
          </a:xfrm>
        </p:grpSpPr>
        <p:grpSp>
          <p:nvGrpSpPr>
            <p:cNvPr id="101" name="Group 100"/>
            <p:cNvGrpSpPr/>
            <p:nvPr/>
          </p:nvGrpSpPr>
          <p:grpSpPr>
            <a:xfrm>
              <a:off x="5509226" y="3086518"/>
              <a:ext cx="497483" cy="695871"/>
              <a:chOff x="320675" y="4038600"/>
              <a:chExt cx="1279525" cy="2049463"/>
            </a:xfrm>
          </p:grpSpPr>
          <p:sp>
            <p:nvSpPr>
              <p:cNvPr id="102" name="Cube 101"/>
              <p:cNvSpPr/>
              <p:nvPr/>
            </p:nvSpPr>
            <p:spPr>
              <a:xfrm>
                <a:off x="320675" y="5448300"/>
                <a:ext cx="1279525" cy="639763"/>
              </a:xfrm>
              <a:prstGeom prst="cube">
                <a:avLst>
                  <a:gd name="adj" fmla="val 4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103" name="Cube 102"/>
              <p:cNvSpPr/>
              <p:nvPr/>
            </p:nvSpPr>
            <p:spPr>
              <a:xfrm>
                <a:off x="533400" y="51816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104" name="Cube 103"/>
              <p:cNvSpPr/>
              <p:nvPr/>
            </p:nvSpPr>
            <p:spPr>
              <a:xfrm>
                <a:off x="533400" y="48006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105" name="Cube 104"/>
              <p:cNvSpPr/>
              <p:nvPr/>
            </p:nvSpPr>
            <p:spPr>
              <a:xfrm>
                <a:off x="533400" y="44196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106" name="Cube 105"/>
              <p:cNvSpPr/>
              <p:nvPr/>
            </p:nvSpPr>
            <p:spPr>
              <a:xfrm>
                <a:off x="533400" y="40386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grpSp>
        <p:grpSp>
          <p:nvGrpSpPr>
            <p:cNvPr id="95" name="Group 94"/>
            <p:cNvGrpSpPr/>
            <p:nvPr/>
          </p:nvGrpSpPr>
          <p:grpSpPr>
            <a:xfrm>
              <a:off x="5315874" y="3304041"/>
              <a:ext cx="497483" cy="695871"/>
              <a:chOff x="320675" y="4038600"/>
              <a:chExt cx="1279525" cy="2049463"/>
            </a:xfrm>
          </p:grpSpPr>
          <p:sp>
            <p:nvSpPr>
              <p:cNvPr id="96" name="Cube 95"/>
              <p:cNvSpPr/>
              <p:nvPr/>
            </p:nvSpPr>
            <p:spPr>
              <a:xfrm>
                <a:off x="320675" y="5448300"/>
                <a:ext cx="1279525" cy="639763"/>
              </a:xfrm>
              <a:prstGeom prst="cube">
                <a:avLst>
                  <a:gd name="adj" fmla="val 4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97" name="Cube 96"/>
              <p:cNvSpPr/>
              <p:nvPr/>
            </p:nvSpPr>
            <p:spPr>
              <a:xfrm>
                <a:off x="533400" y="51816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98" name="Cube 97"/>
              <p:cNvSpPr/>
              <p:nvPr/>
            </p:nvSpPr>
            <p:spPr>
              <a:xfrm>
                <a:off x="533400" y="48006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99" name="Cube 98"/>
              <p:cNvSpPr/>
              <p:nvPr/>
            </p:nvSpPr>
            <p:spPr>
              <a:xfrm>
                <a:off x="533400" y="44196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100" name="Cube 99"/>
              <p:cNvSpPr/>
              <p:nvPr/>
            </p:nvSpPr>
            <p:spPr>
              <a:xfrm>
                <a:off x="533400" y="40386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grpSp>
        <p:grpSp>
          <p:nvGrpSpPr>
            <p:cNvPr id="89" name="Group 88"/>
            <p:cNvGrpSpPr/>
            <p:nvPr/>
          </p:nvGrpSpPr>
          <p:grpSpPr>
            <a:xfrm>
              <a:off x="5132592" y="3631793"/>
              <a:ext cx="497483" cy="566507"/>
              <a:chOff x="320675" y="4419600"/>
              <a:chExt cx="1279525" cy="1668463"/>
            </a:xfrm>
          </p:grpSpPr>
          <p:sp>
            <p:nvSpPr>
              <p:cNvPr id="90" name="Cube 89"/>
              <p:cNvSpPr/>
              <p:nvPr/>
            </p:nvSpPr>
            <p:spPr>
              <a:xfrm>
                <a:off x="320675" y="5448300"/>
                <a:ext cx="1279525" cy="639763"/>
              </a:xfrm>
              <a:prstGeom prst="cube">
                <a:avLst>
                  <a:gd name="adj" fmla="val 4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91" name="Cube 90"/>
              <p:cNvSpPr/>
              <p:nvPr/>
            </p:nvSpPr>
            <p:spPr>
              <a:xfrm>
                <a:off x="533400" y="51816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92" name="Cube 91"/>
              <p:cNvSpPr/>
              <p:nvPr/>
            </p:nvSpPr>
            <p:spPr>
              <a:xfrm>
                <a:off x="533400" y="48006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93" name="Cube 92"/>
              <p:cNvSpPr/>
              <p:nvPr/>
            </p:nvSpPr>
            <p:spPr>
              <a:xfrm>
                <a:off x="533400" y="44196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grpSp>
        <p:grpSp>
          <p:nvGrpSpPr>
            <p:cNvPr id="41" name="Group 55"/>
            <p:cNvGrpSpPr>
              <a:grpSpLocks/>
            </p:cNvGrpSpPr>
            <p:nvPr/>
          </p:nvGrpSpPr>
          <p:grpSpPr bwMode="auto">
            <a:xfrm>
              <a:off x="3323931" y="3497392"/>
              <a:ext cx="435045" cy="228600"/>
              <a:chOff x="6934200" y="4402172"/>
              <a:chExt cx="1188720" cy="588928"/>
            </a:xfrm>
          </p:grpSpPr>
          <p:sp>
            <p:nvSpPr>
              <p:cNvPr id="42" name="Cube 41"/>
              <p:cNvSpPr/>
              <p:nvPr/>
            </p:nvSpPr>
            <p:spPr>
              <a:xfrm>
                <a:off x="7086559" y="4533926"/>
                <a:ext cx="914155" cy="457174"/>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43" name="Cube 72"/>
              <p:cNvSpPr/>
              <p:nvPr/>
            </p:nvSpPr>
            <p:spPr>
              <a:xfrm>
                <a:off x="6934200" y="4402172"/>
                <a:ext cx="1188720" cy="284146"/>
              </a:xfrm>
              <a:custGeom>
                <a:avLst/>
                <a:gdLst>
                  <a:gd name="connsiteX0" fmla="*/ 0 w 1143000"/>
                  <a:gd name="connsiteY0" fmla="*/ 134719 h 342900"/>
                  <a:gd name="connsiteX1" fmla="*/ 1008281 w 1143000"/>
                  <a:gd name="connsiteY1" fmla="*/ 134719 h 342900"/>
                  <a:gd name="connsiteX2" fmla="*/ 1008281 w 1143000"/>
                  <a:gd name="connsiteY2" fmla="*/ 342900 h 342900"/>
                  <a:gd name="connsiteX3" fmla="*/ 0 w 1143000"/>
                  <a:gd name="connsiteY3" fmla="*/ 342900 h 342900"/>
                  <a:gd name="connsiteX4" fmla="*/ 0 w 1143000"/>
                  <a:gd name="connsiteY4" fmla="*/ 134719 h 342900"/>
                  <a:gd name="connsiteX0" fmla="*/ 1008281 w 1143000"/>
                  <a:gd name="connsiteY0" fmla="*/ 134719 h 342900"/>
                  <a:gd name="connsiteX1" fmla="*/ 1143000 w 1143000"/>
                  <a:gd name="connsiteY1" fmla="*/ 0 h 342900"/>
                  <a:gd name="connsiteX2" fmla="*/ 1143000 w 1143000"/>
                  <a:gd name="connsiteY2" fmla="*/ 208181 h 342900"/>
                  <a:gd name="connsiteX3" fmla="*/ 1008281 w 1143000"/>
                  <a:gd name="connsiteY3" fmla="*/ 342900 h 342900"/>
                  <a:gd name="connsiteX4" fmla="*/ 1008281 w 1143000"/>
                  <a:gd name="connsiteY4" fmla="*/ 134719 h 342900"/>
                  <a:gd name="connsiteX0" fmla="*/ 0 w 1143000"/>
                  <a:gd name="connsiteY0" fmla="*/ 134719 h 342900"/>
                  <a:gd name="connsiteX1" fmla="*/ 134719 w 1143000"/>
                  <a:gd name="connsiteY1" fmla="*/ 0 h 342900"/>
                  <a:gd name="connsiteX2" fmla="*/ 1143000 w 1143000"/>
                  <a:gd name="connsiteY2" fmla="*/ 0 h 342900"/>
                  <a:gd name="connsiteX3" fmla="*/ 1008281 w 1143000"/>
                  <a:gd name="connsiteY3" fmla="*/ 134719 h 342900"/>
                  <a:gd name="connsiteX4" fmla="*/ 0 w 1143000"/>
                  <a:gd name="connsiteY4" fmla="*/ 134719 h 342900"/>
                  <a:gd name="connsiteX0" fmla="*/ 0 w 1143000"/>
                  <a:gd name="connsiteY0" fmla="*/ 134719 h 342900"/>
                  <a:gd name="connsiteX1" fmla="*/ 134719 w 1143000"/>
                  <a:gd name="connsiteY1" fmla="*/ 0 h 342900"/>
                  <a:gd name="connsiteX2" fmla="*/ 1143000 w 1143000"/>
                  <a:gd name="connsiteY2" fmla="*/ 0 h 342900"/>
                  <a:gd name="connsiteX3" fmla="*/ 1143000 w 1143000"/>
                  <a:gd name="connsiteY3" fmla="*/ 208181 h 342900"/>
                  <a:gd name="connsiteX4" fmla="*/ 1008281 w 1143000"/>
                  <a:gd name="connsiteY4" fmla="*/ 342900 h 342900"/>
                  <a:gd name="connsiteX5" fmla="*/ 0 w 1143000"/>
                  <a:gd name="connsiteY5" fmla="*/ 342900 h 342900"/>
                  <a:gd name="connsiteX6" fmla="*/ 0 w 1143000"/>
                  <a:gd name="connsiteY6" fmla="*/ 134719 h 342900"/>
                  <a:gd name="connsiteX7" fmla="*/ 0 w 1143000"/>
                  <a:gd name="connsiteY7" fmla="*/ 134719 h 342900"/>
                  <a:gd name="connsiteX8" fmla="*/ 1008281 w 1143000"/>
                  <a:gd name="connsiteY8" fmla="*/ 134719 h 342900"/>
                  <a:gd name="connsiteX9" fmla="*/ 1143000 w 1143000"/>
                  <a:gd name="connsiteY9" fmla="*/ 0 h 342900"/>
                  <a:gd name="connsiteX10" fmla="*/ 1008281 w 1143000"/>
                  <a:gd name="connsiteY10" fmla="*/ 134719 h 342900"/>
                  <a:gd name="connsiteX11" fmla="*/ 1008281 w 1143000"/>
                  <a:gd name="connsiteY11" fmla="*/ 342900 h 342900"/>
                  <a:gd name="connsiteX0" fmla="*/ 0 w 1143000"/>
                  <a:gd name="connsiteY0" fmla="*/ 134719 h 342900"/>
                  <a:gd name="connsiteX1" fmla="*/ 1008281 w 1143000"/>
                  <a:gd name="connsiteY1" fmla="*/ 134719 h 342900"/>
                  <a:gd name="connsiteX2" fmla="*/ 1008281 w 1143000"/>
                  <a:gd name="connsiteY2" fmla="*/ 342900 h 342900"/>
                  <a:gd name="connsiteX3" fmla="*/ 0 w 1143000"/>
                  <a:gd name="connsiteY3" fmla="*/ 342900 h 342900"/>
                  <a:gd name="connsiteX4" fmla="*/ 0 w 1143000"/>
                  <a:gd name="connsiteY4" fmla="*/ 134719 h 342900"/>
                  <a:gd name="connsiteX0" fmla="*/ 1008281 w 1143000"/>
                  <a:gd name="connsiteY0" fmla="*/ 134719 h 342900"/>
                  <a:gd name="connsiteX1" fmla="*/ 1143000 w 1143000"/>
                  <a:gd name="connsiteY1" fmla="*/ 0 h 342900"/>
                  <a:gd name="connsiteX2" fmla="*/ 1143000 w 1143000"/>
                  <a:gd name="connsiteY2" fmla="*/ 208181 h 342900"/>
                  <a:gd name="connsiteX3" fmla="*/ 1008281 w 1143000"/>
                  <a:gd name="connsiteY3" fmla="*/ 342900 h 342900"/>
                  <a:gd name="connsiteX4" fmla="*/ 1008281 w 1143000"/>
                  <a:gd name="connsiteY4" fmla="*/ 134719 h 342900"/>
                  <a:gd name="connsiteX0" fmla="*/ 0 w 1143000"/>
                  <a:gd name="connsiteY0" fmla="*/ 134719 h 342900"/>
                  <a:gd name="connsiteX1" fmla="*/ 134719 w 1143000"/>
                  <a:gd name="connsiteY1" fmla="*/ 0 h 342900"/>
                  <a:gd name="connsiteX2" fmla="*/ 1143000 w 1143000"/>
                  <a:gd name="connsiteY2" fmla="*/ 0 h 342900"/>
                  <a:gd name="connsiteX3" fmla="*/ 1008281 w 1143000"/>
                  <a:gd name="connsiteY3" fmla="*/ 134719 h 342900"/>
                  <a:gd name="connsiteX4" fmla="*/ 0 w 1143000"/>
                  <a:gd name="connsiteY4" fmla="*/ 134719 h 342900"/>
                  <a:gd name="connsiteX0" fmla="*/ 0 w 1143000"/>
                  <a:gd name="connsiteY0" fmla="*/ 134719 h 342900"/>
                  <a:gd name="connsiteX1" fmla="*/ 134719 w 1143000"/>
                  <a:gd name="connsiteY1" fmla="*/ 0 h 342900"/>
                  <a:gd name="connsiteX2" fmla="*/ 1143000 w 1143000"/>
                  <a:gd name="connsiteY2" fmla="*/ 0 h 342900"/>
                  <a:gd name="connsiteX3" fmla="*/ 1143000 w 1143000"/>
                  <a:gd name="connsiteY3" fmla="*/ 208181 h 342900"/>
                  <a:gd name="connsiteX4" fmla="*/ 1008281 w 1143000"/>
                  <a:gd name="connsiteY4" fmla="*/ 342900 h 342900"/>
                  <a:gd name="connsiteX5" fmla="*/ 0 w 1143000"/>
                  <a:gd name="connsiteY5" fmla="*/ 342900 h 342900"/>
                  <a:gd name="connsiteX6" fmla="*/ 0 w 1143000"/>
                  <a:gd name="connsiteY6" fmla="*/ 134719 h 342900"/>
                  <a:gd name="connsiteX7" fmla="*/ 276650 w 1143000"/>
                  <a:gd name="connsiteY7" fmla="*/ 120158 h 342900"/>
                  <a:gd name="connsiteX8" fmla="*/ 1008281 w 1143000"/>
                  <a:gd name="connsiteY8" fmla="*/ 134719 h 342900"/>
                  <a:gd name="connsiteX9" fmla="*/ 1143000 w 1143000"/>
                  <a:gd name="connsiteY9" fmla="*/ 0 h 342900"/>
                  <a:gd name="connsiteX10" fmla="*/ 1008281 w 1143000"/>
                  <a:gd name="connsiteY10" fmla="*/ 134719 h 342900"/>
                  <a:gd name="connsiteX11" fmla="*/ 1008281 w 1143000"/>
                  <a:gd name="connsiteY11" fmla="*/ 342900 h 342900"/>
                  <a:gd name="connsiteX0" fmla="*/ 0 w 1143000"/>
                  <a:gd name="connsiteY0" fmla="*/ 134719 h 342900"/>
                  <a:gd name="connsiteX1" fmla="*/ 1008281 w 1143000"/>
                  <a:gd name="connsiteY1" fmla="*/ 134719 h 342900"/>
                  <a:gd name="connsiteX2" fmla="*/ 1008281 w 1143000"/>
                  <a:gd name="connsiteY2" fmla="*/ 342900 h 342900"/>
                  <a:gd name="connsiteX3" fmla="*/ 0 w 1143000"/>
                  <a:gd name="connsiteY3" fmla="*/ 342900 h 342900"/>
                  <a:gd name="connsiteX4" fmla="*/ 0 w 1143000"/>
                  <a:gd name="connsiteY4" fmla="*/ 134719 h 342900"/>
                  <a:gd name="connsiteX0" fmla="*/ 1008281 w 1143000"/>
                  <a:gd name="connsiteY0" fmla="*/ 134719 h 342900"/>
                  <a:gd name="connsiteX1" fmla="*/ 1143000 w 1143000"/>
                  <a:gd name="connsiteY1" fmla="*/ 0 h 342900"/>
                  <a:gd name="connsiteX2" fmla="*/ 1143000 w 1143000"/>
                  <a:gd name="connsiteY2" fmla="*/ 208181 h 342900"/>
                  <a:gd name="connsiteX3" fmla="*/ 1008281 w 1143000"/>
                  <a:gd name="connsiteY3" fmla="*/ 342900 h 342900"/>
                  <a:gd name="connsiteX4" fmla="*/ 1008281 w 1143000"/>
                  <a:gd name="connsiteY4" fmla="*/ 134719 h 342900"/>
                  <a:gd name="connsiteX0" fmla="*/ 0 w 1143000"/>
                  <a:gd name="connsiteY0" fmla="*/ 134719 h 342900"/>
                  <a:gd name="connsiteX1" fmla="*/ 134719 w 1143000"/>
                  <a:gd name="connsiteY1" fmla="*/ 0 h 342900"/>
                  <a:gd name="connsiteX2" fmla="*/ 1143000 w 1143000"/>
                  <a:gd name="connsiteY2" fmla="*/ 0 h 342900"/>
                  <a:gd name="connsiteX3" fmla="*/ 1008281 w 1143000"/>
                  <a:gd name="connsiteY3" fmla="*/ 134719 h 342900"/>
                  <a:gd name="connsiteX4" fmla="*/ 0 w 1143000"/>
                  <a:gd name="connsiteY4" fmla="*/ 134719 h 342900"/>
                  <a:gd name="connsiteX0" fmla="*/ 235880 w 1143000"/>
                  <a:gd name="connsiteY0" fmla="*/ 134719 h 342900"/>
                  <a:gd name="connsiteX1" fmla="*/ 134719 w 1143000"/>
                  <a:gd name="connsiteY1" fmla="*/ 0 h 342900"/>
                  <a:gd name="connsiteX2" fmla="*/ 1143000 w 1143000"/>
                  <a:gd name="connsiteY2" fmla="*/ 0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76650 w 1143000"/>
                  <a:gd name="connsiteY7" fmla="*/ 120158 h 342900"/>
                  <a:gd name="connsiteX8" fmla="*/ 1008281 w 1143000"/>
                  <a:gd name="connsiteY8" fmla="*/ 134719 h 342900"/>
                  <a:gd name="connsiteX9" fmla="*/ 1143000 w 1143000"/>
                  <a:gd name="connsiteY9" fmla="*/ 0 h 342900"/>
                  <a:gd name="connsiteX10" fmla="*/ 1008281 w 1143000"/>
                  <a:gd name="connsiteY10" fmla="*/ 134719 h 342900"/>
                  <a:gd name="connsiteX11" fmla="*/ 1008281 w 1143000"/>
                  <a:gd name="connsiteY11" fmla="*/ 342900 h 342900"/>
                  <a:gd name="connsiteX0" fmla="*/ 0 w 1143000"/>
                  <a:gd name="connsiteY0" fmla="*/ 134719 h 342900"/>
                  <a:gd name="connsiteX1" fmla="*/ 1008281 w 1143000"/>
                  <a:gd name="connsiteY1" fmla="*/ 134719 h 342900"/>
                  <a:gd name="connsiteX2" fmla="*/ 1008281 w 1143000"/>
                  <a:gd name="connsiteY2" fmla="*/ 342900 h 342900"/>
                  <a:gd name="connsiteX3" fmla="*/ 0 w 1143000"/>
                  <a:gd name="connsiteY3" fmla="*/ 342900 h 342900"/>
                  <a:gd name="connsiteX4" fmla="*/ 0 w 1143000"/>
                  <a:gd name="connsiteY4" fmla="*/ 134719 h 342900"/>
                  <a:gd name="connsiteX0" fmla="*/ 1008281 w 1143000"/>
                  <a:gd name="connsiteY0" fmla="*/ 134719 h 342900"/>
                  <a:gd name="connsiteX1" fmla="*/ 1143000 w 1143000"/>
                  <a:gd name="connsiteY1" fmla="*/ 0 h 342900"/>
                  <a:gd name="connsiteX2" fmla="*/ 1143000 w 1143000"/>
                  <a:gd name="connsiteY2" fmla="*/ 208181 h 342900"/>
                  <a:gd name="connsiteX3" fmla="*/ 1008281 w 1143000"/>
                  <a:gd name="connsiteY3" fmla="*/ 342900 h 342900"/>
                  <a:gd name="connsiteX4" fmla="*/ 1008281 w 1143000"/>
                  <a:gd name="connsiteY4" fmla="*/ 134719 h 342900"/>
                  <a:gd name="connsiteX0" fmla="*/ 238792 w 1143000"/>
                  <a:gd name="connsiteY0" fmla="*/ 134719 h 342900"/>
                  <a:gd name="connsiteX1" fmla="*/ 134719 w 1143000"/>
                  <a:gd name="connsiteY1" fmla="*/ 0 h 342900"/>
                  <a:gd name="connsiteX2" fmla="*/ 1143000 w 1143000"/>
                  <a:gd name="connsiteY2" fmla="*/ 0 h 342900"/>
                  <a:gd name="connsiteX3" fmla="*/ 1008281 w 1143000"/>
                  <a:gd name="connsiteY3" fmla="*/ 134719 h 342900"/>
                  <a:gd name="connsiteX4" fmla="*/ 238792 w 1143000"/>
                  <a:gd name="connsiteY4" fmla="*/ 134719 h 342900"/>
                  <a:gd name="connsiteX0" fmla="*/ 235880 w 1143000"/>
                  <a:gd name="connsiteY0" fmla="*/ 134719 h 342900"/>
                  <a:gd name="connsiteX1" fmla="*/ 134719 w 1143000"/>
                  <a:gd name="connsiteY1" fmla="*/ 0 h 342900"/>
                  <a:gd name="connsiteX2" fmla="*/ 1143000 w 1143000"/>
                  <a:gd name="connsiteY2" fmla="*/ 0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76650 w 1143000"/>
                  <a:gd name="connsiteY7" fmla="*/ 120158 h 342900"/>
                  <a:gd name="connsiteX8" fmla="*/ 1008281 w 1143000"/>
                  <a:gd name="connsiteY8" fmla="*/ 134719 h 342900"/>
                  <a:gd name="connsiteX9" fmla="*/ 1143000 w 1143000"/>
                  <a:gd name="connsiteY9" fmla="*/ 0 h 342900"/>
                  <a:gd name="connsiteX10" fmla="*/ 1008281 w 1143000"/>
                  <a:gd name="connsiteY10" fmla="*/ 134719 h 342900"/>
                  <a:gd name="connsiteX11" fmla="*/ 1008281 w 1143000"/>
                  <a:gd name="connsiteY11" fmla="*/ 342900 h 342900"/>
                  <a:gd name="connsiteX0" fmla="*/ 235880 w 1143000"/>
                  <a:gd name="connsiteY0" fmla="*/ 134719 h 342900"/>
                  <a:gd name="connsiteX1" fmla="*/ 1008281 w 1143000"/>
                  <a:gd name="connsiteY1" fmla="*/ 134719 h 342900"/>
                  <a:gd name="connsiteX2" fmla="*/ 1008281 w 1143000"/>
                  <a:gd name="connsiteY2" fmla="*/ 342900 h 342900"/>
                  <a:gd name="connsiteX3" fmla="*/ 0 w 1143000"/>
                  <a:gd name="connsiteY3" fmla="*/ 342900 h 342900"/>
                  <a:gd name="connsiteX4" fmla="*/ 235880 w 1143000"/>
                  <a:gd name="connsiteY4" fmla="*/ 134719 h 342900"/>
                  <a:gd name="connsiteX0" fmla="*/ 1008281 w 1143000"/>
                  <a:gd name="connsiteY0" fmla="*/ 134719 h 342900"/>
                  <a:gd name="connsiteX1" fmla="*/ 1143000 w 1143000"/>
                  <a:gd name="connsiteY1" fmla="*/ 0 h 342900"/>
                  <a:gd name="connsiteX2" fmla="*/ 1143000 w 1143000"/>
                  <a:gd name="connsiteY2" fmla="*/ 208181 h 342900"/>
                  <a:gd name="connsiteX3" fmla="*/ 1008281 w 1143000"/>
                  <a:gd name="connsiteY3" fmla="*/ 342900 h 342900"/>
                  <a:gd name="connsiteX4" fmla="*/ 1008281 w 1143000"/>
                  <a:gd name="connsiteY4" fmla="*/ 134719 h 342900"/>
                  <a:gd name="connsiteX0" fmla="*/ 238792 w 1143000"/>
                  <a:gd name="connsiteY0" fmla="*/ 134719 h 342900"/>
                  <a:gd name="connsiteX1" fmla="*/ 134719 w 1143000"/>
                  <a:gd name="connsiteY1" fmla="*/ 0 h 342900"/>
                  <a:gd name="connsiteX2" fmla="*/ 1143000 w 1143000"/>
                  <a:gd name="connsiteY2" fmla="*/ 0 h 342900"/>
                  <a:gd name="connsiteX3" fmla="*/ 1008281 w 1143000"/>
                  <a:gd name="connsiteY3" fmla="*/ 134719 h 342900"/>
                  <a:gd name="connsiteX4" fmla="*/ 238792 w 1143000"/>
                  <a:gd name="connsiteY4" fmla="*/ 134719 h 342900"/>
                  <a:gd name="connsiteX0" fmla="*/ 235880 w 1143000"/>
                  <a:gd name="connsiteY0" fmla="*/ 134719 h 342900"/>
                  <a:gd name="connsiteX1" fmla="*/ 134719 w 1143000"/>
                  <a:gd name="connsiteY1" fmla="*/ 0 h 342900"/>
                  <a:gd name="connsiteX2" fmla="*/ 1143000 w 1143000"/>
                  <a:gd name="connsiteY2" fmla="*/ 0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76650 w 1143000"/>
                  <a:gd name="connsiteY7" fmla="*/ 120158 h 342900"/>
                  <a:gd name="connsiteX8" fmla="*/ 1008281 w 1143000"/>
                  <a:gd name="connsiteY8" fmla="*/ 134719 h 342900"/>
                  <a:gd name="connsiteX9" fmla="*/ 1143000 w 1143000"/>
                  <a:gd name="connsiteY9" fmla="*/ 0 h 342900"/>
                  <a:gd name="connsiteX10" fmla="*/ 1008281 w 1143000"/>
                  <a:gd name="connsiteY10" fmla="*/ 134719 h 342900"/>
                  <a:gd name="connsiteX11" fmla="*/ 1008281 w 1143000"/>
                  <a:gd name="connsiteY11" fmla="*/ 342900 h 342900"/>
                  <a:gd name="connsiteX0" fmla="*/ 235880 w 1143000"/>
                  <a:gd name="connsiteY0" fmla="*/ 134719 h 342900"/>
                  <a:gd name="connsiteX1" fmla="*/ 1008281 w 1143000"/>
                  <a:gd name="connsiteY1" fmla="*/ 134719 h 342900"/>
                  <a:gd name="connsiteX2" fmla="*/ 1008281 w 1143000"/>
                  <a:gd name="connsiteY2" fmla="*/ 342900 h 342900"/>
                  <a:gd name="connsiteX3" fmla="*/ 0 w 1143000"/>
                  <a:gd name="connsiteY3" fmla="*/ 342900 h 342900"/>
                  <a:gd name="connsiteX4" fmla="*/ 235880 w 1143000"/>
                  <a:gd name="connsiteY4" fmla="*/ 134719 h 342900"/>
                  <a:gd name="connsiteX0" fmla="*/ 1008281 w 1143000"/>
                  <a:gd name="connsiteY0" fmla="*/ 134719 h 342900"/>
                  <a:gd name="connsiteX1" fmla="*/ 1143000 w 1143000"/>
                  <a:gd name="connsiteY1" fmla="*/ 0 h 342900"/>
                  <a:gd name="connsiteX2" fmla="*/ 1143000 w 1143000"/>
                  <a:gd name="connsiteY2" fmla="*/ 208181 h 342900"/>
                  <a:gd name="connsiteX3" fmla="*/ 1008281 w 1143000"/>
                  <a:gd name="connsiteY3" fmla="*/ 342900 h 342900"/>
                  <a:gd name="connsiteX4" fmla="*/ 1008281 w 1143000"/>
                  <a:gd name="connsiteY4" fmla="*/ 134719 h 342900"/>
                  <a:gd name="connsiteX0" fmla="*/ 238792 w 1143000"/>
                  <a:gd name="connsiteY0" fmla="*/ 134719 h 342900"/>
                  <a:gd name="connsiteX1" fmla="*/ 134719 w 1143000"/>
                  <a:gd name="connsiteY1" fmla="*/ 0 h 342900"/>
                  <a:gd name="connsiteX2" fmla="*/ 1143000 w 1143000"/>
                  <a:gd name="connsiteY2" fmla="*/ 0 h 342900"/>
                  <a:gd name="connsiteX3" fmla="*/ 1008281 w 1143000"/>
                  <a:gd name="connsiteY3" fmla="*/ 134719 h 342900"/>
                  <a:gd name="connsiteX4" fmla="*/ 238792 w 1143000"/>
                  <a:gd name="connsiteY4" fmla="*/ 134719 h 342900"/>
                  <a:gd name="connsiteX0" fmla="*/ 235880 w 1143000"/>
                  <a:gd name="connsiteY0" fmla="*/ 134719 h 342900"/>
                  <a:gd name="connsiteX1" fmla="*/ 134719 w 1143000"/>
                  <a:gd name="connsiteY1" fmla="*/ 0 h 342900"/>
                  <a:gd name="connsiteX2" fmla="*/ 1143000 w 1143000"/>
                  <a:gd name="connsiteY2" fmla="*/ 0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35880 w 1143000"/>
                  <a:gd name="connsiteY7" fmla="*/ 137631 h 342900"/>
                  <a:gd name="connsiteX8" fmla="*/ 1008281 w 1143000"/>
                  <a:gd name="connsiteY8" fmla="*/ 134719 h 342900"/>
                  <a:gd name="connsiteX9" fmla="*/ 1143000 w 1143000"/>
                  <a:gd name="connsiteY9" fmla="*/ 0 h 342900"/>
                  <a:gd name="connsiteX10" fmla="*/ 1008281 w 1143000"/>
                  <a:gd name="connsiteY10" fmla="*/ 134719 h 342900"/>
                  <a:gd name="connsiteX11" fmla="*/ 1008281 w 1143000"/>
                  <a:gd name="connsiteY11" fmla="*/ 342900 h 342900"/>
                  <a:gd name="connsiteX0" fmla="*/ 235880 w 1143000"/>
                  <a:gd name="connsiteY0" fmla="*/ 134719 h 342900"/>
                  <a:gd name="connsiteX1" fmla="*/ 1008281 w 1143000"/>
                  <a:gd name="connsiteY1" fmla="*/ 134719 h 342900"/>
                  <a:gd name="connsiteX2" fmla="*/ 1008281 w 1143000"/>
                  <a:gd name="connsiteY2" fmla="*/ 342900 h 342900"/>
                  <a:gd name="connsiteX3" fmla="*/ 0 w 1143000"/>
                  <a:gd name="connsiteY3" fmla="*/ 342900 h 342900"/>
                  <a:gd name="connsiteX4" fmla="*/ 235880 w 1143000"/>
                  <a:gd name="connsiteY4" fmla="*/ 134719 h 342900"/>
                  <a:gd name="connsiteX0" fmla="*/ 1008281 w 1143000"/>
                  <a:gd name="connsiteY0" fmla="*/ 134719 h 342900"/>
                  <a:gd name="connsiteX1" fmla="*/ 1143000 w 1143000"/>
                  <a:gd name="connsiteY1" fmla="*/ 0 h 342900"/>
                  <a:gd name="connsiteX2" fmla="*/ 1143000 w 1143000"/>
                  <a:gd name="connsiteY2" fmla="*/ 208181 h 342900"/>
                  <a:gd name="connsiteX3" fmla="*/ 1008281 w 1143000"/>
                  <a:gd name="connsiteY3" fmla="*/ 342900 h 342900"/>
                  <a:gd name="connsiteX4" fmla="*/ 1008281 w 1143000"/>
                  <a:gd name="connsiteY4" fmla="*/ 134719 h 342900"/>
                  <a:gd name="connsiteX0" fmla="*/ 238792 w 1143000"/>
                  <a:gd name="connsiteY0" fmla="*/ 134719 h 342900"/>
                  <a:gd name="connsiteX1" fmla="*/ 134719 w 1143000"/>
                  <a:gd name="connsiteY1" fmla="*/ 0 h 342900"/>
                  <a:gd name="connsiteX2" fmla="*/ 1143000 w 1143000"/>
                  <a:gd name="connsiteY2" fmla="*/ 0 h 342900"/>
                  <a:gd name="connsiteX3" fmla="*/ 1008281 w 1143000"/>
                  <a:gd name="connsiteY3" fmla="*/ 134719 h 342900"/>
                  <a:gd name="connsiteX4" fmla="*/ 238792 w 1143000"/>
                  <a:gd name="connsiteY4" fmla="*/ 134719 h 342900"/>
                  <a:gd name="connsiteX0" fmla="*/ 235880 w 1143000"/>
                  <a:gd name="connsiteY0" fmla="*/ 134719 h 342900"/>
                  <a:gd name="connsiteX1" fmla="*/ 134719 w 1143000"/>
                  <a:gd name="connsiteY1" fmla="*/ 0 h 342900"/>
                  <a:gd name="connsiteX2" fmla="*/ 1143000 w 1143000"/>
                  <a:gd name="connsiteY2" fmla="*/ 0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35880 w 1143000"/>
                  <a:gd name="connsiteY7" fmla="*/ 134719 h 342900"/>
                  <a:gd name="connsiteX8" fmla="*/ 1008281 w 1143000"/>
                  <a:gd name="connsiteY8" fmla="*/ 134719 h 342900"/>
                  <a:gd name="connsiteX9" fmla="*/ 1143000 w 1143000"/>
                  <a:gd name="connsiteY9" fmla="*/ 0 h 342900"/>
                  <a:gd name="connsiteX10" fmla="*/ 1008281 w 1143000"/>
                  <a:gd name="connsiteY10" fmla="*/ 134719 h 342900"/>
                  <a:gd name="connsiteX11" fmla="*/ 1008281 w 1143000"/>
                  <a:gd name="connsiteY11" fmla="*/ 342900 h 342900"/>
                  <a:gd name="connsiteX0" fmla="*/ 235880 w 1143000"/>
                  <a:gd name="connsiteY0" fmla="*/ 134719 h 342900"/>
                  <a:gd name="connsiteX1" fmla="*/ 1008281 w 1143000"/>
                  <a:gd name="connsiteY1" fmla="*/ 134719 h 342900"/>
                  <a:gd name="connsiteX2" fmla="*/ 1008281 w 1143000"/>
                  <a:gd name="connsiteY2" fmla="*/ 342900 h 342900"/>
                  <a:gd name="connsiteX3" fmla="*/ 0 w 1143000"/>
                  <a:gd name="connsiteY3" fmla="*/ 342900 h 342900"/>
                  <a:gd name="connsiteX4" fmla="*/ 235880 w 1143000"/>
                  <a:gd name="connsiteY4" fmla="*/ 134719 h 342900"/>
                  <a:gd name="connsiteX0" fmla="*/ 1008281 w 1143000"/>
                  <a:gd name="connsiteY0" fmla="*/ 134719 h 342900"/>
                  <a:gd name="connsiteX1" fmla="*/ 1143000 w 1143000"/>
                  <a:gd name="connsiteY1" fmla="*/ 0 h 342900"/>
                  <a:gd name="connsiteX2" fmla="*/ 1143000 w 1143000"/>
                  <a:gd name="connsiteY2" fmla="*/ 208181 h 342900"/>
                  <a:gd name="connsiteX3" fmla="*/ 1008281 w 1143000"/>
                  <a:gd name="connsiteY3" fmla="*/ 342900 h 342900"/>
                  <a:gd name="connsiteX4" fmla="*/ 1008281 w 1143000"/>
                  <a:gd name="connsiteY4" fmla="*/ 134719 h 342900"/>
                  <a:gd name="connsiteX0" fmla="*/ 238792 w 1143000"/>
                  <a:gd name="connsiteY0" fmla="*/ 134719 h 342900"/>
                  <a:gd name="connsiteX1" fmla="*/ 134719 w 1143000"/>
                  <a:gd name="connsiteY1" fmla="*/ 0 h 342900"/>
                  <a:gd name="connsiteX2" fmla="*/ 1143000 w 1143000"/>
                  <a:gd name="connsiteY2" fmla="*/ 0 h 342900"/>
                  <a:gd name="connsiteX3" fmla="*/ 1008281 w 1143000"/>
                  <a:gd name="connsiteY3" fmla="*/ 134719 h 342900"/>
                  <a:gd name="connsiteX4" fmla="*/ 238792 w 1143000"/>
                  <a:gd name="connsiteY4" fmla="*/ 134719 h 342900"/>
                  <a:gd name="connsiteX0" fmla="*/ 235880 w 1143000"/>
                  <a:gd name="connsiteY0" fmla="*/ 134719 h 342900"/>
                  <a:gd name="connsiteX1" fmla="*/ 134719 w 1143000"/>
                  <a:gd name="connsiteY1" fmla="*/ 0 h 342900"/>
                  <a:gd name="connsiteX2" fmla="*/ 1143000 w 1143000"/>
                  <a:gd name="connsiteY2" fmla="*/ 0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35880 w 1143000"/>
                  <a:gd name="connsiteY7" fmla="*/ 134719 h 342900"/>
                  <a:gd name="connsiteX8" fmla="*/ 1008281 w 1143000"/>
                  <a:gd name="connsiteY8" fmla="*/ 134719 h 342900"/>
                  <a:gd name="connsiteX9" fmla="*/ 1143000 w 1143000"/>
                  <a:gd name="connsiteY9" fmla="*/ 0 h 342900"/>
                  <a:gd name="connsiteX10" fmla="*/ 833555 w 1143000"/>
                  <a:gd name="connsiteY10" fmla="*/ 143455 h 342900"/>
                  <a:gd name="connsiteX11" fmla="*/ 1008281 w 1143000"/>
                  <a:gd name="connsiteY11" fmla="*/ 342900 h 342900"/>
                  <a:gd name="connsiteX0" fmla="*/ 235880 w 1143000"/>
                  <a:gd name="connsiteY0" fmla="*/ 134719 h 342900"/>
                  <a:gd name="connsiteX1" fmla="*/ 1008281 w 1143000"/>
                  <a:gd name="connsiteY1" fmla="*/ 134719 h 342900"/>
                  <a:gd name="connsiteX2" fmla="*/ 1008281 w 1143000"/>
                  <a:gd name="connsiteY2" fmla="*/ 342900 h 342900"/>
                  <a:gd name="connsiteX3" fmla="*/ 0 w 1143000"/>
                  <a:gd name="connsiteY3" fmla="*/ 342900 h 342900"/>
                  <a:gd name="connsiteX4" fmla="*/ 235880 w 1143000"/>
                  <a:gd name="connsiteY4" fmla="*/ 134719 h 342900"/>
                  <a:gd name="connsiteX0" fmla="*/ 1008281 w 1143000"/>
                  <a:gd name="connsiteY0" fmla="*/ 134719 h 342900"/>
                  <a:gd name="connsiteX1" fmla="*/ 1143000 w 1143000"/>
                  <a:gd name="connsiteY1" fmla="*/ 0 h 342900"/>
                  <a:gd name="connsiteX2" fmla="*/ 1143000 w 1143000"/>
                  <a:gd name="connsiteY2" fmla="*/ 208181 h 342900"/>
                  <a:gd name="connsiteX3" fmla="*/ 1008281 w 1143000"/>
                  <a:gd name="connsiteY3" fmla="*/ 342900 h 342900"/>
                  <a:gd name="connsiteX4" fmla="*/ 1008281 w 1143000"/>
                  <a:gd name="connsiteY4" fmla="*/ 134719 h 342900"/>
                  <a:gd name="connsiteX0" fmla="*/ 238792 w 1143000"/>
                  <a:gd name="connsiteY0" fmla="*/ 134719 h 342900"/>
                  <a:gd name="connsiteX1" fmla="*/ 134719 w 1143000"/>
                  <a:gd name="connsiteY1" fmla="*/ 0 h 342900"/>
                  <a:gd name="connsiteX2" fmla="*/ 1143000 w 1143000"/>
                  <a:gd name="connsiteY2" fmla="*/ 0 h 342900"/>
                  <a:gd name="connsiteX3" fmla="*/ 1008281 w 1143000"/>
                  <a:gd name="connsiteY3" fmla="*/ 134719 h 342900"/>
                  <a:gd name="connsiteX4" fmla="*/ 238792 w 1143000"/>
                  <a:gd name="connsiteY4" fmla="*/ 134719 h 342900"/>
                  <a:gd name="connsiteX0" fmla="*/ 235880 w 1143000"/>
                  <a:gd name="connsiteY0" fmla="*/ 134719 h 342900"/>
                  <a:gd name="connsiteX1" fmla="*/ 134719 w 1143000"/>
                  <a:gd name="connsiteY1" fmla="*/ 0 h 342900"/>
                  <a:gd name="connsiteX2" fmla="*/ 1143000 w 1143000"/>
                  <a:gd name="connsiteY2" fmla="*/ 0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35880 w 1143000"/>
                  <a:gd name="connsiteY7" fmla="*/ 134719 h 342900"/>
                  <a:gd name="connsiteX8" fmla="*/ 836467 w 1143000"/>
                  <a:gd name="connsiteY8" fmla="*/ 137631 h 342900"/>
                  <a:gd name="connsiteX9" fmla="*/ 1143000 w 1143000"/>
                  <a:gd name="connsiteY9" fmla="*/ 0 h 342900"/>
                  <a:gd name="connsiteX10" fmla="*/ 833555 w 1143000"/>
                  <a:gd name="connsiteY10" fmla="*/ 143455 h 342900"/>
                  <a:gd name="connsiteX11" fmla="*/ 1008281 w 1143000"/>
                  <a:gd name="connsiteY11" fmla="*/ 342900 h 342900"/>
                  <a:gd name="connsiteX0" fmla="*/ 235880 w 1143000"/>
                  <a:gd name="connsiteY0" fmla="*/ 134719 h 342900"/>
                  <a:gd name="connsiteX1" fmla="*/ 1008281 w 1143000"/>
                  <a:gd name="connsiteY1" fmla="*/ 134719 h 342900"/>
                  <a:gd name="connsiteX2" fmla="*/ 1008281 w 1143000"/>
                  <a:gd name="connsiteY2" fmla="*/ 342900 h 342900"/>
                  <a:gd name="connsiteX3" fmla="*/ 0 w 1143000"/>
                  <a:gd name="connsiteY3" fmla="*/ 342900 h 342900"/>
                  <a:gd name="connsiteX4" fmla="*/ 235880 w 1143000"/>
                  <a:gd name="connsiteY4" fmla="*/ 134719 h 342900"/>
                  <a:gd name="connsiteX0" fmla="*/ 1008281 w 1143000"/>
                  <a:gd name="connsiteY0" fmla="*/ 134719 h 342900"/>
                  <a:gd name="connsiteX1" fmla="*/ 1143000 w 1143000"/>
                  <a:gd name="connsiteY1" fmla="*/ 0 h 342900"/>
                  <a:gd name="connsiteX2" fmla="*/ 1143000 w 1143000"/>
                  <a:gd name="connsiteY2" fmla="*/ 208181 h 342900"/>
                  <a:gd name="connsiteX3" fmla="*/ 1008281 w 1143000"/>
                  <a:gd name="connsiteY3" fmla="*/ 342900 h 342900"/>
                  <a:gd name="connsiteX4" fmla="*/ 1008281 w 1143000"/>
                  <a:gd name="connsiteY4" fmla="*/ 134719 h 342900"/>
                  <a:gd name="connsiteX0" fmla="*/ 238792 w 1143000"/>
                  <a:gd name="connsiteY0" fmla="*/ 134719 h 342900"/>
                  <a:gd name="connsiteX1" fmla="*/ 134719 w 1143000"/>
                  <a:gd name="connsiteY1" fmla="*/ 0 h 342900"/>
                  <a:gd name="connsiteX2" fmla="*/ 1143000 w 1143000"/>
                  <a:gd name="connsiteY2" fmla="*/ 0 h 342900"/>
                  <a:gd name="connsiteX3" fmla="*/ 836467 w 1143000"/>
                  <a:gd name="connsiteY3" fmla="*/ 137631 h 342900"/>
                  <a:gd name="connsiteX4" fmla="*/ 238792 w 1143000"/>
                  <a:gd name="connsiteY4" fmla="*/ 134719 h 342900"/>
                  <a:gd name="connsiteX0" fmla="*/ 235880 w 1143000"/>
                  <a:gd name="connsiteY0" fmla="*/ 134719 h 342900"/>
                  <a:gd name="connsiteX1" fmla="*/ 134719 w 1143000"/>
                  <a:gd name="connsiteY1" fmla="*/ 0 h 342900"/>
                  <a:gd name="connsiteX2" fmla="*/ 1143000 w 1143000"/>
                  <a:gd name="connsiteY2" fmla="*/ 0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35880 w 1143000"/>
                  <a:gd name="connsiteY7" fmla="*/ 134719 h 342900"/>
                  <a:gd name="connsiteX8" fmla="*/ 836467 w 1143000"/>
                  <a:gd name="connsiteY8" fmla="*/ 137631 h 342900"/>
                  <a:gd name="connsiteX9" fmla="*/ 1143000 w 1143000"/>
                  <a:gd name="connsiteY9" fmla="*/ 0 h 342900"/>
                  <a:gd name="connsiteX10" fmla="*/ 833555 w 1143000"/>
                  <a:gd name="connsiteY10" fmla="*/ 143455 h 342900"/>
                  <a:gd name="connsiteX11" fmla="*/ 1008281 w 1143000"/>
                  <a:gd name="connsiteY11" fmla="*/ 342900 h 342900"/>
                  <a:gd name="connsiteX0" fmla="*/ 235880 w 1143000"/>
                  <a:gd name="connsiteY0" fmla="*/ 134719 h 342900"/>
                  <a:gd name="connsiteX1" fmla="*/ 1008281 w 1143000"/>
                  <a:gd name="connsiteY1" fmla="*/ 134719 h 342900"/>
                  <a:gd name="connsiteX2" fmla="*/ 1008281 w 1143000"/>
                  <a:gd name="connsiteY2" fmla="*/ 342900 h 342900"/>
                  <a:gd name="connsiteX3" fmla="*/ 0 w 1143000"/>
                  <a:gd name="connsiteY3" fmla="*/ 342900 h 342900"/>
                  <a:gd name="connsiteX4" fmla="*/ 235880 w 1143000"/>
                  <a:gd name="connsiteY4" fmla="*/ 134719 h 342900"/>
                  <a:gd name="connsiteX0" fmla="*/ 830643 w 1143000"/>
                  <a:gd name="connsiteY0" fmla="*/ 137631 h 342900"/>
                  <a:gd name="connsiteX1" fmla="*/ 1143000 w 1143000"/>
                  <a:gd name="connsiteY1" fmla="*/ 0 h 342900"/>
                  <a:gd name="connsiteX2" fmla="*/ 1143000 w 1143000"/>
                  <a:gd name="connsiteY2" fmla="*/ 208181 h 342900"/>
                  <a:gd name="connsiteX3" fmla="*/ 1008281 w 1143000"/>
                  <a:gd name="connsiteY3" fmla="*/ 342900 h 342900"/>
                  <a:gd name="connsiteX4" fmla="*/ 830643 w 1143000"/>
                  <a:gd name="connsiteY4" fmla="*/ 137631 h 342900"/>
                  <a:gd name="connsiteX0" fmla="*/ 238792 w 1143000"/>
                  <a:gd name="connsiteY0" fmla="*/ 134719 h 342900"/>
                  <a:gd name="connsiteX1" fmla="*/ 134719 w 1143000"/>
                  <a:gd name="connsiteY1" fmla="*/ 0 h 342900"/>
                  <a:gd name="connsiteX2" fmla="*/ 1143000 w 1143000"/>
                  <a:gd name="connsiteY2" fmla="*/ 0 h 342900"/>
                  <a:gd name="connsiteX3" fmla="*/ 836467 w 1143000"/>
                  <a:gd name="connsiteY3" fmla="*/ 137631 h 342900"/>
                  <a:gd name="connsiteX4" fmla="*/ 238792 w 1143000"/>
                  <a:gd name="connsiteY4" fmla="*/ 134719 h 342900"/>
                  <a:gd name="connsiteX0" fmla="*/ 235880 w 1143000"/>
                  <a:gd name="connsiteY0" fmla="*/ 134719 h 342900"/>
                  <a:gd name="connsiteX1" fmla="*/ 134719 w 1143000"/>
                  <a:gd name="connsiteY1" fmla="*/ 0 h 342900"/>
                  <a:gd name="connsiteX2" fmla="*/ 1143000 w 1143000"/>
                  <a:gd name="connsiteY2" fmla="*/ 0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35880 w 1143000"/>
                  <a:gd name="connsiteY7" fmla="*/ 134719 h 342900"/>
                  <a:gd name="connsiteX8" fmla="*/ 836467 w 1143000"/>
                  <a:gd name="connsiteY8" fmla="*/ 137631 h 342900"/>
                  <a:gd name="connsiteX9" fmla="*/ 1143000 w 1143000"/>
                  <a:gd name="connsiteY9" fmla="*/ 0 h 342900"/>
                  <a:gd name="connsiteX10" fmla="*/ 833555 w 1143000"/>
                  <a:gd name="connsiteY10" fmla="*/ 143455 h 342900"/>
                  <a:gd name="connsiteX11" fmla="*/ 1008281 w 1143000"/>
                  <a:gd name="connsiteY11" fmla="*/ 342900 h 342900"/>
                  <a:gd name="connsiteX0" fmla="*/ 235880 w 1143000"/>
                  <a:gd name="connsiteY0" fmla="*/ 134719 h 342900"/>
                  <a:gd name="connsiteX1" fmla="*/ 836467 w 1143000"/>
                  <a:gd name="connsiteY1" fmla="*/ 140543 h 342900"/>
                  <a:gd name="connsiteX2" fmla="*/ 1008281 w 1143000"/>
                  <a:gd name="connsiteY2" fmla="*/ 342900 h 342900"/>
                  <a:gd name="connsiteX3" fmla="*/ 0 w 1143000"/>
                  <a:gd name="connsiteY3" fmla="*/ 342900 h 342900"/>
                  <a:gd name="connsiteX4" fmla="*/ 235880 w 1143000"/>
                  <a:gd name="connsiteY4" fmla="*/ 134719 h 342900"/>
                  <a:gd name="connsiteX0" fmla="*/ 830643 w 1143000"/>
                  <a:gd name="connsiteY0" fmla="*/ 137631 h 342900"/>
                  <a:gd name="connsiteX1" fmla="*/ 1143000 w 1143000"/>
                  <a:gd name="connsiteY1" fmla="*/ 0 h 342900"/>
                  <a:gd name="connsiteX2" fmla="*/ 1143000 w 1143000"/>
                  <a:gd name="connsiteY2" fmla="*/ 208181 h 342900"/>
                  <a:gd name="connsiteX3" fmla="*/ 1008281 w 1143000"/>
                  <a:gd name="connsiteY3" fmla="*/ 342900 h 342900"/>
                  <a:gd name="connsiteX4" fmla="*/ 830643 w 1143000"/>
                  <a:gd name="connsiteY4" fmla="*/ 137631 h 342900"/>
                  <a:gd name="connsiteX0" fmla="*/ 238792 w 1143000"/>
                  <a:gd name="connsiteY0" fmla="*/ 134719 h 342900"/>
                  <a:gd name="connsiteX1" fmla="*/ 134719 w 1143000"/>
                  <a:gd name="connsiteY1" fmla="*/ 0 h 342900"/>
                  <a:gd name="connsiteX2" fmla="*/ 1143000 w 1143000"/>
                  <a:gd name="connsiteY2" fmla="*/ 0 h 342900"/>
                  <a:gd name="connsiteX3" fmla="*/ 836467 w 1143000"/>
                  <a:gd name="connsiteY3" fmla="*/ 137631 h 342900"/>
                  <a:gd name="connsiteX4" fmla="*/ 238792 w 1143000"/>
                  <a:gd name="connsiteY4" fmla="*/ 134719 h 342900"/>
                  <a:gd name="connsiteX0" fmla="*/ 235880 w 1143000"/>
                  <a:gd name="connsiteY0" fmla="*/ 134719 h 342900"/>
                  <a:gd name="connsiteX1" fmla="*/ 134719 w 1143000"/>
                  <a:gd name="connsiteY1" fmla="*/ 0 h 342900"/>
                  <a:gd name="connsiteX2" fmla="*/ 1143000 w 1143000"/>
                  <a:gd name="connsiteY2" fmla="*/ 0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35880 w 1143000"/>
                  <a:gd name="connsiteY7" fmla="*/ 134719 h 342900"/>
                  <a:gd name="connsiteX8" fmla="*/ 836467 w 1143000"/>
                  <a:gd name="connsiteY8" fmla="*/ 137631 h 342900"/>
                  <a:gd name="connsiteX9" fmla="*/ 1143000 w 1143000"/>
                  <a:gd name="connsiteY9" fmla="*/ 0 h 342900"/>
                  <a:gd name="connsiteX10" fmla="*/ 833555 w 1143000"/>
                  <a:gd name="connsiteY10" fmla="*/ 143455 h 342900"/>
                  <a:gd name="connsiteX11" fmla="*/ 1008281 w 1143000"/>
                  <a:gd name="connsiteY11" fmla="*/ 342900 h 342900"/>
                  <a:gd name="connsiteX0" fmla="*/ 235880 w 1143000"/>
                  <a:gd name="connsiteY0" fmla="*/ 134719 h 342900"/>
                  <a:gd name="connsiteX1" fmla="*/ 836467 w 1143000"/>
                  <a:gd name="connsiteY1" fmla="*/ 140543 h 342900"/>
                  <a:gd name="connsiteX2" fmla="*/ 1008281 w 1143000"/>
                  <a:gd name="connsiteY2" fmla="*/ 342900 h 342900"/>
                  <a:gd name="connsiteX3" fmla="*/ 0 w 1143000"/>
                  <a:gd name="connsiteY3" fmla="*/ 342900 h 342900"/>
                  <a:gd name="connsiteX4" fmla="*/ 235880 w 1143000"/>
                  <a:gd name="connsiteY4" fmla="*/ 134719 h 342900"/>
                  <a:gd name="connsiteX0" fmla="*/ 830643 w 1143000"/>
                  <a:gd name="connsiteY0" fmla="*/ 137631 h 342900"/>
                  <a:gd name="connsiteX1" fmla="*/ 1143000 w 1143000"/>
                  <a:gd name="connsiteY1" fmla="*/ 0 h 342900"/>
                  <a:gd name="connsiteX2" fmla="*/ 1143000 w 1143000"/>
                  <a:gd name="connsiteY2" fmla="*/ 208181 h 342900"/>
                  <a:gd name="connsiteX3" fmla="*/ 1008281 w 1143000"/>
                  <a:gd name="connsiteY3" fmla="*/ 342900 h 342900"/>
                  <a:gd name="connsiteX4" fmla="*/ 830643 w 1143000"/>
                  <a:gd name="connsiteY4" fmla="*/ 137631 h 342900"/>
                  <a:gd name="connsiteX0" fmla="*/ 238792 w 1143000"/>
                  <a:gd name="connsiteY0" fmla="*/ 134719 h 342900"/>
                  <a:gd name="connsiteX1" fmla="*/ 134719 w 1143000"/>
                  <a:gd name="connsiteY1" fmla="*/ 0 h 342900"/>
                  <a:gd name="connsiteX2" fmla="*/ 1143000 w 1143000"/>
                  <a:gd name="connsiteY2" fmla="*/ 0 h 342900"/>
                  <a:gd name="connsiteX3" fmla="*/ 836467 w 1143000"/>
                  <a:gd name="connsiteY3" fmla="*/ 137631 h 342900"/>
                  <a:gd name="connsiteX4" fmla="*/ 238792 w 1143000"/>
                  <a:gd name="connsiteY4" fmla="*/ 134719 h 342900"/>
                  <a:gd name="connsiteX0" fmla="*/ 235880 w 1143000"/>
                  <a:gd name="connsiteY0" fmla="*/ 134719 h 342900"/>
                  <a:gd name="connsiteX1" fmla="*/ 134719 w 1143000"/>
                  <a:gd name="connsiteY1" fmla="*/ 0 h 342900"/>
                  <a:gd name="connsiteX2" fmla="*/ 1143000 w 1143000"/>
                  <a:gd name="connsiteY2" fmla="*/ 0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35880 w 1143000"/>
                  <a:gd name="connsiteY7" fmla="*/ 134719 h 342900"/>
                  <a:gd name="connsiteX8" fmla="*/ 836467 w 1143000"/>
                  <a:gd name="connsiteY8" fmla="*/ 137631 h 342900"/>
                  <a:gd name="connsiteX9" fmla="*/ 985746 w 1143000"/>
                  <a:gd name="connsiteY9" fmla="*/ 61154 h 342900"/>
                  <a:gd name="connsiteX10" fmla="*/ 833555 w 1143000"/>
                  <a:gd name="connsiteY10" fmla="*/ 143455 h 342900"/>
                  <a:gd name="connsiteX11" fmla="*/ 1008281 w 1143000"/>
                  <a:gd name="connsiteY11" fmla="*/ 342900 h 342900"/>
                  <a:gd name="connsiteX0" fmla="*/ 235880 w 1143000"/>
                  <a:gd name="connsiteY0" fmla="*/ 134719 h 342900"/>
                  <a:gd name="connsiteX1" fmla="*/ 836467 w 1143000"/>
                  <a:gd name="connsiteY1" fmla="*/ 140543 h 342900"/>
                  <a:gd name="connsiteX2" fmla="*/ 1008281 w 1143000"/>
                  <a:gd name="connsiteY2" fmla="*/ 342900 h 342900"/>
                  <a:gd name="connsiteX3" fmla="*/ 0 w 1143000"/>
                  <a:gd name="connsiteY3" fmla="*/ 342900 h 342900"/>
                  <a:gd name="connsiteX4" fmla="*/ 235880 w 1143000"/>
                  <a:gd name="connsiteY4" fmla="*/ 134719 h 342900"/>
                  <a:gd name="connsiteX0" fmla="*/ 830643 w 1143000"/>
                  <a:gd name="connsiteY0" fmla="*/ 137631 h 342900"/>
                  <a:gd name="connsiteX1" fmla="*/ 1143000 w 1143000"/>
                  <a:gd name="connsiteY1" fmla="*/ 0 h 342900"/>
                  <a:gd name="connsiteX2" fmla="*/ 1143000 w 1143000"/>
                  <a:gd name="connsiteY2" fmla="*/ 208181 h 342900"/>
                  <a:gd name="connsiteX3" fmla="*/ 1008281 w 1143000"/>
                  <a:gd name="connsiteY3" fmla="*/ 342900 h 342900"/>
                  <a:gd name="connsiteX4" fmla="*/ 830643 w 1143000"/>
                  <a:gd name="connsiteY4" fmla="*/ 137631 h 342900"/>
                  <a:gd name="connsiteX0" fmla="*/ 238792 w 1143000"/>
                  <a:gd name="connsiteY0" fmla="*/ 134719 h 342900"/>
                  <a:gd name="connsiteX1" fmla="*/ 134719 w 1143000"/>
                  <a:gd name="connsiteY1" fmla="*/ 0 h 342900"/>
                  <a:gd name="connsiteX2" fmla="*/ 1143000 w 1143000"/>
                  <a:gd name="connsiteY2" fmla="*/ 0 h 342900"/>
                  <a:gd name="connsiteX3" fmla="*/ 836467 w 1143000"/>
                  <a:gd name="connsiteY3" fmla="*/ 137631 h 342900"/>
                  <a:gd name="connsiteX4" fmla="*/ 238792 w 1143000"/>
                  <a:gd name="connsiteY4" fmla="*/ 134719 h 342900"/>
                  <a:gd name="connsiteX0" fmla="*/ 235880 w 1143000"/>
                  <a:gd name="connsiteY0" fmla="*/ 134719 h 342900"/>
                  <a:gd name="connsiteX1" fmla="*/ 134719 w 1143000"/>
                  <a:gd name="connsiteY1" fmla="*/ 0 h 342900"/>
                  <a:gd name="connsiteX2" fmla="*/ 991571 w 1143000"/>
                  <a:gd name="connsiteY2" fmla="*/ 61154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35880 w 1143000"/>
                  <a:gd name="connsiteY7" fmla="*/ 134719 h 342900"/>
                  <a:gd name="connsiteX8" fmla="*/ 836467 w 1143000"/>
                  <a:gd name="connsiteY8" fmla="*/ 137631 h 342900"/>
                  <a:gd name="connsiteX9" fmla="*/ 985746 w 1143000"/>
                  <a:gd name="connsiteY9" fmla="*/ 61154 h 342900"/>
                  <a:gd name="connsiteX10" fmla="*/ 833555 w 1143000"/>
                  <a:gd name="connsiteY10" fmla="*/ 143455 h 342900"/>
                  <a:gd name="connsiteX11" fmla="*/ 1008281 w 1143000"/>
                  <a:gd name="connsiteY11" fmla="*/ 342900 h 342900"/>
                  <a:gd name="connsiteX0" fmla="*/ 235880 w 1143000"/>
                  <a:gd name="connsiteY0" fmla="*/ 134719 h 342900"/>
                  <a:gd name="connsiteX1" fmla="*/ 836467 w 1143000"/>
                  <a:gd name="connsiteY1" fmla="*/ 140543 h 342900"/>
                  <a:gd name="connsiteX2" fmla="*/ 1008281 w 1143000"/>
                  <a:gd name="connsiteY2" fmla="*/ 342900 h 342900"/>
                  <a:gd name="connsiteX3" fmla="*/ 0 w 1143000"/>
                  <a:gd name="connsiteY3" fmla="*/ 342900 h 342900"/>
                  <a:gd name="connsiteX4" fmla="*/ 235880 w 1143000"/>
                  <a:gd name="connsiteY4" fmla="*/ 134719 h 342900"/>
                  <a:gd name="connsiteX0" fmla="*/ 830643 w 1143000"/>
                  <a:gd name="connsiteY0" fmla="*/ 137631 h 342900"/>
                  <a:gd name="connsiteX1" fmla="*/ 1143000 w 1143000"/>
                  <a:gd name="connsiteY1" fmla="*/ 0 h 342900"/>
                  <a:gd name="connsiteX2" fmla="*/ 1143000 w 1143000"/>
                  <a:gd name="connsiteY2" fmla="*/ 208181 h 342900"/>
                  <a:gd name="connsiteX3" fmla="*/ 1008281 w 1143000"/>
                  <a:gd name="connsiteY3" fmla="*/ 342900 h 342900"/>
                  <a:gd name="connsiteX4" fmla="*/ 830643 w 1143000"/>
                  <a:gd name="connsiteY4" fmla="*/ 137631 h 342900"/>
                  <a:gd name="connsiteX0" fmla="*/ 238792 w 1143000"/>
                  <a:gd name="connsiteY0" fmla="*/ 134719 h 342900"/>
                  <a:gd name="connsiteX1" fmla="*/ 134719 w 1143000"/>
                  <a:gd name="connsiteY1" fmla="*/ 0 h 342900"/>
                  <a:gd name="connsiteX2" fmla="*/ 991571 w 1143000"/>
                  <a:gd name="connsiteY2" fmla="*/ 61154 h 342900"/>
                  <a:gd name="connsiteX3" fmla="*/ 836467 w 1143000"/>
                  <a:gd name="connsiteY3" fmla="*/ 137631 h 342900"/>
                  <a:gd name="connsiteX4" fmla="*/ 238792 w 1143000"/>
                  <a:gd name="connsiteY4" fmla="*/ 134719 h 342900"/>
                  <a:gd name="connsiteX0" fmla="*/ 235880 w 1143000"/>
                  <a:gd name="connsiteY0" fmla="*/ 134719 h 342900"/>
                  <a:gd name="connsiteX1" fmla="*/ 134719 w 1143000"/>
                  <a:gd name="connsiteY1" fmla="*/ 0 h 342900"/>
                  <a:gd name="connsiteX2" fmla="*/ 991571 w 1143000"/>
                  <a:gd name="connsiteY2" fmla="*/ 61154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35880 w 1143000"/>
                  <a:gd name="connsiteY7" fmla="*/ 134719 h 342900"/>
                  <a:gd name="connsiteX8" fmla="*/ 836467 w 1143000"/>
                  <a:gd name="connsiteY8" fmla="*/ 137631 h 342900"/>
                  <a:gd name="connsiteX9" fmla="*/ 985746 w 1143000"/>
                  <a:gd name="connsiteY9" fmla="*/ 61154 h 342900"/>
                  <a:gd name="connsiteX10" fmla="*/ 833555 w 1143000"/>
                  <a:gd name="connsiteY10" fmla="*/ 143455 h 342900"/>
                  <a:gd name="connsiteX11" fmla="*/ 1008281 w 1143000"/>
                  <a:gd name="connsiteY11" fmla="*/ 342900 h 342900"/>
                  <a:gd name="connsiteX0" fmla="*/ 235880 w 1143000"/>
                  <a:gd name="connsiteY0" fmla="*/ 134719 h 342900"/>
                  <a:gd name="connsiteX1" fmla="*/ 836467 w 1143000"/>
                  <a:gd name="connsiteY1" fmla="*/ 140543 h 342900"/>
                  <a:gd name="connsiteX2" fmla="*/ 1008281 w 1143000"/>
                  <a:gd name="connsiteY2" fmla="*/ 342900 h 342900"/>
                  <a:gd name="connsiteX3" fmla="*/ 0 w 1143000"/>
                  <a:gd name="connsiteY3" fmla="*/ 342900 h 342900"/>
                  <a:gd name="connsiteX4" fmla="*/ 235880 w 1143000"/>
                  <a:gd name="connsiteY4" fmla="*/ 134719 h 342900"/>
                  <a:gd name="connsiteX0" fmla="*/ 830643 w 1143000"/>
                  <a:gd name="connsiteY0" fmla="*/ 137631 h 342900"/>
                  <a:gd name="connsiteX1" fmla="*/ 985747 w 1143000"/>
                  <a:gd name="connsiteY1" fmla="*/ 61154 h 342900"/>
                  <a:gd name="connsiteX2" fmla="*/ 1143000 w 1143000"/>
                  <a:gd name="connsiteY2" fmla="*/ 208181 h 342900"/>
                  <a:gd name="connsiteX3" fmla="*/ 1008281 w 1143000"/>
                  <a:gd name="connsiteY3" fmla="*/ 342900 h 342900"/>
                  <a:gd name="connsiteX4" fmla="*/ 830643 w 1143000"/>
                  <a:gd name="connsiteY4" fmla="*/ 137631 h 342900"/>
                  <a:gd name="connsiteX0" fmla="*/ 238792 w 1143000"/>
                  <a:gd name="connsiteY0" fmla="*/ 134719 h 342900"/>
                  <a:gd name="connsiteX1" fmla="*/ 134719 w 1143000"/>
                  <a:gd name="connsiteY1" fmla="*/ 0 h 342900"/>
                  <a:gd name="connsiteX2" fmla="*/ 991571 w 1143000"/>
                  <a:gd name="connsiteY2" fmla="*/ 61154 h 342900"/>
                  <a:gd name="connsiteX3" fmla="*/ 836467 w 1143000"/>
                  <a:gd name="connsiteY3" fmla="*/ 137631 h 342900"/>
                  <a:gd name="connsiteX4" fmla="*/ 238792 w 1143000"/>
                  <a:gd name="connsiteY4" fmla="*/ 134719 h 342900"/>
                  <a:gd name="connsiteX0" fmla="*/ 235880 w 1143000"/>
                  <a:gd name="connsiteY0" fmla="*/ 134719 h 342900"/>
                  <a:gd name="connsiteX1" fmla="*/ 134719 w 1143000"/>
                  <a:gd name="connsiteY1" fmla="*/ 0 h 342900"/>
                  <a:gd name="connsiteX2" fmla="*/ 991571 w 1143000"/>
                  <a:gd name="connsiteY2" fmla="*/ 61154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35880 w 1143000"/>
                  <a:gd name="connsiteY7" fmla="*/ 134719 h 342900"/>
                  <a:gd name="connsiteX8" fmla="*/ 836467 w 1143000"/>
                  <a:gd name="connsiteY8" fmla="*/ 137631 h 342900"/>
                  <a:gd name="connsiteX9" fmla="*/ 985746 w 1143000"/>
                  <a:gd name="connsiteY9" fmla="*/ 61154 h 342900"/>
                  <a:gd name="connsiteX10" fmla="*/ 833555 w 1143000"/>
                  <a:gd name="connsiteY10" fmla="*/ 143455 h 342900"/>
                  <a:gd name="connsiteX11" fmla="*/ 1008281 w 1143000"/>
                  <a:gd name="connsiteY11" fmla="*/ 342900 h 342900"/>
                  <a:gd name="connsiteX0" fmla="*/ 235880 w 1143000"/>
                  <a:gd name="connsiteY0" fmla="*/ 134719 h 342900"/>
                  <a:gd name="connsiteX1" fmla="*/ 836467 w 1143000"/>
                  <a:gd name="connsiteY1" fmla="*/ 140543 h 342900"/>
                  <a:gd name="connsiteX2" fmla="*/ 1008281 w 1143000"/>
                  <a:gd name="connsiteY2" fmla="*/ 342900 h 342900"/>
                  <a:gd name="connsiteX3" fmla="*/ 0 w 1143000"/>
                  <a:gd name="connsiteY3" fmla="*/ 342900 h 342900"/>
                  <a:gd name="connsiteX4" fmla="*/ 235880 w 1143000"/>
                  <a:gd name="connsiteY4" fmla="*/ 134719 h 342900"/>
                  <a:gd name="connsiteX0" fmla="*/ 830643 w 1143000"/>
                  <a:gd name="connsiteY0" fmla="*/ 137631 h 342900"/>
                  <a:gd name="connsiteX1" fmla="*/ 985747 w 1143000"/>
                  <a:gd name="connsiteY1" fmla="*/ 61154 h 342900"/>
                  <a:gd name="connsiteX2" fmla="*/ 1143000 w 1143000"/>
                  <a:gd name="connsiteY2" fmla="*/ 208181 h 342900"/>
                  <a:gd name="connsiteX3" fmla="*/ 1008281 w 1143000"/>
                  <a:gd name="connsiteY3" fmla="*/ 342900 h 342900"/>
                  <a:gd name="connsiteX4" fmla="*/ 830643 w 1143000"/>
                  <a:gd name="connsiteY4" fmla="*/ 137631 h 342900"/>
                  <a:gd name="connsiteX0" fmla="*/ 238792 w 1143000"/>
                  <a:gd name="connsiteY0" fmla="*/ 134719 h 342900"/>
                  <a:gd name="connsiteX1" fmla="*/ 134719 w 1143000"/>
                  <a:gd name="connsiteY1" fmla="*/ 0 h 342900"/>
                  <a:gd name="connsiteX2" fmla="*/ 991571 w 1143000"/>
                  <a:gd name="connsiteY2" fmla="*/ 61154 h 342900"/>
                  <a:gd name="connsiteX3" fmla="*/ 836467 w 1143000"/>
                  <a:gd name="connsiteY3" fmla="*/ 137631 h 342900"/>
                  <a:gd name="connsiteX4" fmla="*/ 238792 w 1143000"/>
                  <a:gd name="connsiteY4" fmla="*/ 134719 h 342900"/>
                  <a:gd name="connsiteX0" fmla="*/ 235880 w 1143000"/>
                  <a:gd name="connsiteY0" fmla="*/ 134719 h 342900"/>
                  <a:gd name="connsiteX1" fmla="*/ 341478 w 1143000"/>
                  <a:gd name="connsiteY1" fmla="*/ 61154 h 342900"/>
                  <a:gd name="connsiteX2" fmla="*/ 991571 w 1143000"/>
                  <a:gd name="connsiteY2" fmla="*/ 61154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35880 w 1143000"/>
                  <a:gd name="connsiteY7" fmla="*/ 134719 h 342900"/>
                  <a:gd name="connsiteX8" fmla="*/ 836467 w 1143000"/>
                  <a:gd name="connsiteY8" fmla="*/ 137631 h 342900"/>
                  <a:gd name="connsiteX9" fmla="*/ 985746 w 1143000"/>
                  <a:gd name="connsiteY9" fmla="*/ 61154 h 342900"/>
                  <a:gd name="connsiteX10" fmla="*/ 833555 w 1143000"/>
                  <a:gd name="connsiteY10" fmla="*/ 143455 h 342900"/>
                  <a:gd name="connsiteX11" fmla="*/ 1008281 w 1143000"/>
                  <a:gd name="connsiteY11" fmla="*/ 342900 h 342900"/>
                  <a:gd name="connsiteX0" fmla="*/ 235880 w 1143000"/>
                  <a:gd name="connsiteY0" fmla="*/ 73565 h 281746"/>
                  <a:gd name="connsiteX1" fmla="*/ 836467 w 1143000"/>
                  <a:gd name="connsiteY1" fmla="*/ 79389 h 281746"/>
                  <a:gd name="connsiteX2" fmla="*/ 1008281 w 1143000"/>
                  <a:gd name="connsiteY2" fmla="*/ 281746 h 281746"/>
                  <a:gd name="connsiteX3" fmla="*/ 0 w 1143000"/>
                  <a:gd name="connsiteY3" fmla="*/ 281746 h 281746"/>
                  <a:gd name="connsiteX4" fmla="*/ 235880 w 1143000"/>
                  <a:gd name="connsiteY4" fmla="*/ 73565 h 281746"/>
                  <a:gd name="connsiteX0" fmla="*/ 830643 w 1143000"/>
                  <a:gd name="connsiteY0" fmla="*/ 76477 h 281746"/>
                  <a:gd name="connsiteX1" fmla="*/ 985747 w 1143000"/>
                  <a:gd name="connsiteY1" fmla="*/ 0 h 281746"/>
                  <a:gd name="connsiteX2" fmla="*/ 1143000 w 1143000"/>
                  <a:gd name="connsiteY2" fmla="*/ 147027 h 281746"/>
                  <a:gd name="connsiteX3" fmla="*/ 1008281 w 1143000"/>
                  <a:gd name="connsiteY3" fmla="*/ 281746 h 281746"/>
                  <a:gd name="connsiteX4" fmla="*/ 830643 w 1143000"/>
                  <a:gd name="connsiteY4" fmla="*/ 76477 h 281746"/>
                  <a:gd name="connsiteX0" fmla="*/ 238792 w 1143000"/>
                  <a:gd name="connsiteY0" fmla="*/ 73565 h 281746"/>
                  <a:gd name="connsiteX1" fmla="*/ 341478 w 1143000"/>
                  <a:gd name="connsiteY1" fmla="*/ 5824 h 281746"/>
                  <a:gd name="connsiteX2" fmla="*/ 991571 w 1143000"/>
                  <a:gd name="connsiteY2" fmla="*/ 0 h 281746"/>
                  <a:gd name="connsiteX3" fmla="*/ 836467 w 1143000"/>
                  <a:gd name="connsiteY3" fmla="*/ 76477 h 281746"/>
                  <a:gd name="connsiteX4" fmla="*/ 238792 w 1143000"/>
                  <a:gd name="connsiteY4" fmla="*/ 73565 h 281746"/>
                  <a:gd name="connsiteX0" fmla="*/ 235880 w 1143000"/>
                  <a:gd name="connsiteY0" fmla="*/ 73565 h 281746"/>
                  <a:gd name="connsiteX1" fmla="*/ 341478 w 1143000"/>
                  <a:gd name="connsiteY1" fmla="*/ 0 h 281746"/>
                  <a:gd name="connsiteX2" fmla="*/ 991571 w 1143000"/>
                  <a:gd name="connsiteY2" fmla="*/ 0 h 281746"/>
                  <a:gd name="connsiteX3" fmla="*/ 1143000 w 1143000"/>
                  <a:gd name="connsiteY3" fmla="*/ 147027 h 281746"/>
                  <a:gd name="connsiteX4" fmla="*/ 1008281 w 1143000"/>
                  <a:gd name="connsiteY4" fmla="*/ 281746 h 281746"/>
                  <a:gd name="connsiteX5" fmla="*/ 0 w 1143000"/>
                  <a:gd name="connsiteY5" fmla="*/ 281746 h 281746"/>
                  <a:gd name="connsiteX6" fmla="*/ 235880 w 1143000"/>
                  <a:gd name="connsiteY6" fmla="*/ 73565 h 281746"/>
                  <a:gd name="connsiteX7" fmla="*/ 235880 w 1143000"/>
                  <a:gd name="connsiteY7" fmla="*/ 73565 h 281746"/>
                  <a:gd name="connsiteX8" fmla="*/ 836467 w 1143000"/>
                  <a:gd name="connsiteY8" fmla="*/ 76477 h 281746"/>
                  <a:gd name="connsiteX9" fmla="*/ 985746 w 1143000"/>
                  <a:gd name="connsiteY9" fmla="*/ 0 h 281746"/>
                  <a:gd name="connsiteX10" fmla="*/ 833555 w 1143000"/>
                  <a:gd name="connsiteY10" fmla="*/ 82301 h 281746"/>
                  <a:gd name="connsiteX11" fmla="*/ 1008281 w 1143000"/>
                  <a:gd name="connsiteY11" fmla="*/ 281746 h 281746"/>
                  <a:gd name="connsiteX0" fmla="*/ 235880 w 1143000"/>
                  <a:gd name="connsiteY0" fmla="*/ 73565 h 281746"/>
                  <a:gd name="connsiteX1" fmla="*/ 836467 w 1143000"/>
                  <a:gd name="connsiteY1" fmla="*/ 79389 h 281746"/>
                  <a:gd name="connsiteX2" fmla="*/ 1008281 w 1143000"/>
                  <a:gd name="connsiteY2" fmla="*/ 281746 h 281746"/>
                  <a:gd name="connsiteX3" fmla="*/ 0 w 1143000"/>
                  <a:gd name="connsiteY3" fmla="*/ 281746 h 281746"/>
                  <a:gd name="connsiteX4" fmla="*/ 235880 w 1143000"/>
                  <a:gd name="connsiteY4" fmla="*/ 73565 h 281746"/>
                  <a:gd name="connsiteX0" fmla="*/ 830643 w 1143000"/>
                  <a:gd name="connsiteY0" fmla="*/ 76477 h 281746"/>
                  <a:gd name="connsiteX1" fmla="*/ 985747 w 1143000"/>
                  <a:gd name="connsiteY1" fmla="*/ 0 h 281746"/>
                  <a:gd name="connsiteX2" fmla="*/ 1143000 w 1143000"/>
                  <a:gd name="connsiteY2" fmla="*/ 147027 h 281746"/>
                  <a:gd name="connsiteX3" fmla="*/ 1008281 w 1143000"/>
                  <a:gd name="connsiteY3" fmla="*/ 281746 h 281746"/>
                  <a:gd name="connsiteX4" fmla="*/ 830643 w 1143000"/>
                  <a:gd name="connsiteY4" fmla="*/ 76477 h 281746"/>
                  <a:gd name="connsiteX0" fmla="*/ 238792 w 1143000"/>
                  <a:gd name="connsiteY0" fmla="*/ 73565 h 281746"/>
                  <a:gd name="connsiteX1" fmla="*/ 341478 w 1143000"/>
                  <a:gd name="connsiteY1" fmla="*/ 5824 h 281746"/>
                  <a:gd name="connsiteX2" fmla="*/ 991571 w 1143000"/>
                  <a:gd name="connsiteY2" fmla="*/ 0 h 281746"/>
                  <a:gd name="connsiteX3" fmla="*/ 836467 w 1143000"/>
                  <a:gd name="connsiteY3" fmla="*/ 76477 h 281746"/>
                  <a:gd name="connsiteX4" fmla="*/ 238792 w 1143000"/>
                  <a:gd name="connsiteY4" fmla="*/ 73565 h 281746"/>
                  <a:gd name="connsiteX0" fmla="*/ 235880 w 1143000"/>
                  <a:gd name="connsiteY0" fmla="*/ 73565 h 281746"/>
                  <a:gd name="connsiteX1" fmla="*/ 341478 w 1143000"/>
                  <a:gd name="connsiteY1" fmla="*/ 0 h 281746"/>
                  <a:gd name="connsiteX2" fmla="*/ 991571 w 1143000"/>
                  <a:gd name="connsiteY2" fmla="*/ 0 h 281746"/>
                  <a:gd name="connsiteX3" fmla="*/ 1143000 w 1143000"/>
                  <a:gd name="connsiteY3" fmla="*/ 147027 h 281746"/>
                  <a:gd name="connsiteX4" fmla="*/ 1008281 w 1143000"/>
                  <a:gd name="connsiteY4" fmla="*/ 281746 h 281746"/>
                  <a:gd name="connsiteX5" fmla="*/ 0 w 1143000"/>
                  <a:gd name="connsiteY5" fmla="*/ 281746 h 281746"/>
                  <a:gd name="connsiteX6" fmla="*/ 235880 w 1143000"/>
                  <a:gd name="connsiteY6" fmla="*/ 73565 h 281746"/>
                  <a:gd name="connsiteX7" fmla="*/ 192199 w 1143000"/>
                  <a:gd name="connsiteY7" fmla="*/ 85213 h 281746"/>
                  <a:gd name="connsiteX8" fmla="*/ 836467 w 1143000"/>
                  <a:gd name="connsiteY8" fmla="*/ 76477 h 281746"/>
                  <a:gd name="connsiteX9" fmla="*/ 985746 w 1143000"/>
                  <a:gd name="connsiteY9" fmla="*/ 0 h 281746"/>
                  <a:gd name="connsiteX10" fmla="*/ 833555 w 1143000"/>
                  <a:gd name="connsiteY10" fmla="*/ 82301 h 281746"/>
                  <a:gd name="connsiteX11" fmla="*/ 1008281 w 1143000"/>
                  <a:gd name="connsiteY11" fmla="*/ 281746 h 281746"/>
                  <a:gd name="connsiteX0" fmla="*/ 235880 w 1143000"/>
                  <a:gd name="connsiteY0" fmla="*/ 73565 h 281746"/>
                  <a:gd name="connsiteX1" fmla="*/ 836467 w 1143000"/>
                  <a:gd name="connsiteY1" fmla="*/ 79389 h 281746"/>
                  <a:gd name="connsiteX2" fmla="*/ 1008281 w 1143000"/>
                  <a:gd name="connsiteY2" fmla="*/ 281746 h 281746"/>
                  <a:gd name="connsiteX3" fmla="*/ 0 w 1143000"/>
                  <a:gd name="connsiteY3" fmla="*/ 281746 h 281746"/>
                  <a:gd name="connsiteX4" fmla="*/ 235880 w 1143000"/>
                  <a:gd name="connsiteY4" fmla="*/ 73565 h 281746"/>
                  <a:gd name="connsiteX0" fmla="*/ 830643 w 1143000"/>
                  <a:gd name="connsiteY0" fmla="*/ 76477 h 281746"/>
                  <a:gd name="connsiteX1" fmla="*/ 985747 w 1143000"/>
                  <a:gd name="connsiteY1" fmla="*/ 0 h 281746"/>
                  <a:gd name="connsiteX2" fmla="*/ 1143000 w 1143000"/>
                  <a:gd name="connsiteY2" fmla="*/ 147027 h 281746"/>
                  <a:gd name="connsiteX3" fmla="*/ 1008281 w 1143000"/>
                  <a:gd name="connsiteY3" fmla="*/ 281746 h 281746"/>
                  <a:gd name="connsiteX4" fmla="*/ 830643 w 1143000"/>
                  <a:gd name="connsiteY4" fmla="*/ 76477 h 281746"/>
                  <a:gd name="connsiteX0" fmla="*/ 238792 w 1143000"/>
                  <a:gd name="connsiteY0" fmla="*/ 73565 h 281746"/>
                  <a:gd name="connsiteX1" fmla="*/ 341478 w 1143000"/>
                  <a:gd name="connsiteY1" fmla="*/ 5824 h 281746"/>
                  <a:gd name="connsiteX2" fmla="*/ 991571 w 1143000"/>
                  <a:gd name="connsiteY2" fmla="*/ 0 h 281746"/>
                  <a:gd name="connsiteX3" fmla="*/ 836467 w 1143000"/>
                  <a:gd name="connsiteY3" fmla="*/ 76477 h 281746"/>
                  <a:gd name="connsiteX4" fmla="*/ 238792 w 1143000"/>
                  <a:gd name="connsiteY4" fmla="*/ 73565 h 281746"/>
                  <a:gd name="connsiteX0" fmla="*/ 198023 w 1143000"/>
                  <a:gd name="connsiteY0" fmla="*/ 85213 h 281746"/>
                  <a:gd name="connsiteX1" fmla="*/ 341478 w 1143000"/>
                  <a:gd name="connsiteY1" fmla="*/ 0 h 281746"/>
                  <a:gd name="connsiteX2" fmla="*/ 991571 w 1143000"/>
                  <a:gd name="connsiteY2" fmla="*/ 0 h 281746"/>
                  <a:gd name="connsiteX3" fmla="*/ 1143000 w 1143000"/>
                  <a:gd name="connsiteY3" fmla="*/ 147027 h 281746"/>
                  <a:gd name="connsiteX4" fmla="*/ 1008281 w 1143000"/>
                  <a:gd name="connsiteY4" fmla="*/ 281746 h 281746"/>
                  <a:gd name="connsiteX5" fmla="*/ 0 w 1143000"/>
                  <a:gd name="connsiteY5" fmla="*/ 281746 h 281746"/>
                  <a:gd name="connsiteX6" fmla="*/ 198023 w 1143000"/>
                  <a:gd name="connsiteY6" fmla="*/ 85213 h 281746"/>
                  <a:gd name="connsiteX7" fmla="*/ 192199 w 1143000"/>
                  <a:gd name="connsiteY7" fmla="*/ 85213 h 281746"/>
                  <a:gd name="connsiteX8" fmla="*/ 836467 w 1143000"/>
                  <a:gd name="connsiteY8" fmla="*/ 76477 h 281746"/>
                  <a:gd name="connsiteX9" fmla="*/ 985746 w 1143000"/>
                  <a:gd name="connsiteY9" fmla="*/ 0 h 281746"/>
                  <a:gd name="connsiteX10" fmla="*/ 833555 w 1143000"/>
                  <a:gd name="connsiteY10" fmla="*/ 82301 h 281746"/>
                  <a:gd name="connsiteX11" fmla="*/ 1008281 w 1143000"/>
                  <a:gd name="connsiteY11" fmla="*/ 281746 h 281746"/>
                  <a:gd name="connsiteX0" fmla="*/ 235880 w 1143000"/>
                  <a:gd name="connsiteY0" fmla="*/ 73565 h 281746"/>
                  <a:gd name="connsiteX1" fmla="*/ 836467 w 1143000"/>
                  <a:gd name="connsiteY1" fmla="*/ 79389 h 281746"/>
                  <a:gd name="connsiteX2" fmla="*/ 1008281 w 1143000"/>
                  <a:gd name="connsiteY2" fmla="*/ 281746 h 281746"/>
                  <a:gd name="connsiteX3" fmla="*/ 0 w 1143000"/>
                  <a:gd name="connsiteY3" fmla="*/ 281746 h 281746"/>
                  <a:gd name="connsiteX4" fmla="*/ 235880 w 1143000"/>
                  <a:gd name="connsiteY4" fmla="*/ 73565 h 281746"/>
                  <a:gd name="connsiteX0" fmla="*/ 830643 w 1143000"/>
                  <a:gd name="connsiteY0" fmla="*/ 76477 h 281746"/>
                  <a:gd name="connsiteX1" fmla="*/ 985747 w 1143000"/>
                  <a:gd name="connsiteY1" fmla="*/ 0 h 281746"/>
                  <a:gd name="connsiteX2" fmla="*/ 1143000 w 1143000"/>
                  <a:gd name="connsiteY2" fmla="*/ 147027 h 281746"/>
                  <a:gd name="connsiteX3" fmla="*/ 1008281 w 1143000"/>
                  <a:gd name="connsiteY3" fmla="*/ 281746 h 281746"/>
                  <a:gd name="connsiteX4" fmla="*/ 830643 w 1143000"/>
                  <a:gd name="connsiteY4" fmla="*/ 76477 h 281746"/>
                  <a:gd name="connsiteX0" fmla="*/ 189287 w 1143000"/>
                  <a:gd name="connsiteY0" fmla="*/ 82301 h 281746"/>
                  <a:gd name="connsiteX1" fmla="*/ 341478 w 1143000"/>
                  <a:gd name="connsiteY1" fmla="*/ 5824 h 281746"/>
                  <a:gd name="connsiteX2" fmla="*/ 991571 w 1143000"/>
                  <a:gd name="connsiteY2" fmla="*/ 0 h 281746"/>
                  <a:gd name="connsiteX3" fmla="*/ 836467 w 1143000"/>
                  <a:gd name="connsiteY3" fmla="*/ 76477 h 281746"/>
                  <a:gd name="connsiteX4" fmla="*/ 189287 w 1143000"/>
                  <a:gd name="connsiteY4" fmla="*/ 82301 h 281746"/>
                  <a:gd name="connsiteX0" fmla="*/ 198023 w 1143000"/>
                  <a:gd name="connsiteY0" fmla="*/ 85213 h 281746"/>
                  <a:gd name="connsiteX1" fmla="*/ 341478 w 1143000"/>
                  <a:gd name="connsiteY1" fmla="*/ 0 h 281746"/>
                  <a:gd name="connsiteX2" fmla="*/ 991571 w 1143000"/>
                  <a:gd name="connsiteY2" fmla="*/ 0 h 281746"/>
                  <a:gd name="connsiteX3" fmla="*/ 1143000 w 1143000"/>
                  <a:gd name="connsiteY3" fmla="*/ 147027 h 281746"/>
                  <a:gd name="connsiteX4" fmla="*/ 1008281 w 1143000"/>
                  <a:gd name="connsiteY4" fmla="*/ 281746 h 281746"/>
                  <a:gd name="connsiteX5" fmla="*/ 0 w 1143000"/>
                  <a:gd name="connsiteY5" fmla="*/ 281746 h 281746"/>
                  <a:gd name="connsiteX6" fmla="*/ 198023 w 1143000"/>
                  <a:gd name="connsiteY6" fmla="*/ 85213 h 281746"/>
                  <a:gd name="connsiteX7" fmla="*/ 192199 w 1143000"/>
                  <a:gd name="connsiteY7" fmla="*/ 85213 h 281746"/>
                  <a:gd name="connsiteX8" fmla="*/ 836467 w 1143000"/>
                  <a:gd name="connsiteY8" fmla="*/ 76477 h 281746"/>
                  <a:gd name="connsiteX9" fmla="*/ 985746 w 1143000"/>
                  <a:gd name="connsiteY9" fmla="*/ 0 h 281746"/>
                  <a:gd name="connsiteX10" fmla="*/ 833555 w 1143000"/>
                  <a:gd name="connsiteY10" fmla="*/ 82301 h 281746"/>
                  <a:gd name="connsiteX11" fmla="*/ 1008281 w 1143000"/>
                  <a:gd name="connsiteY11" fmla="*/ 281746 h 281746"/>
                  <a:gd name="connsiteX0" fmla="*/ 198023 w 1143000"/>
                  <a:gd name="connsiteY0" fmla="*/ 85213 h 281746"/>
                  <a:gd name="connsiteX1" fmla="*/ 836467 w 1143000"/>
                  <a:gd name="connsiteY1" fmla="*/ 79389 h 281746"/>
                  <a:gd name="connsiteX2" fmla="*/ 1008281 w 1143000"/>
                  <a:gd name="connsiteY2" fmla="*/ 281746 h 281746"/>
                  <a:gd name="connsiteX3" fmla="*/ 0 w 1143000"/>
                  <a:gd name="connsiteY3" fmla="*/ 281746 h 281746"/>
                  <a:gd name="connsiteX4" fmla="*/ 198023 w 1143000"/>
                  <a:gd name="connsiteY4" fmla="*/ 85213 h 281746"/>
                  <a:gd name="connsiteX0" fmla="*/ 830643 w 1143000"/>
                  <a:gd name="connsiteY0" fmla="*/ 76477 h 281746"/>
                  <a:gd name="connsiteX1" fmla="*/ 985747 w 1143000"/>
                  <a:gd name="connsiteY1" fmla="*/ 0 h 281746"/>
                  <a:gd name="connsiteX2" fmla="*/ 1143000 w 1143000"/>
                  <a:gd name="connsiteY2" fmla="*/ 147027 h 281746"/>
                  <a:gd name="connsiteX3" fmla="*/ 1008281 w 1143000"/>
                  <a:gd name="connsiteY3" fmla="*/ 281746 h 281746"/>
                  <a:gd name="connsiteX4" fmla="*/ 830643 w 1143000"/>
                  <a:gd name="connsiteY4" fmla="*/ 76477 h 281746"/>
                  <a:gd name="connsiteX0" fmla="*/ 189287 w 1143000"/>
                  <a:gd name="connsiteY0" fmla="*/ 82301 h 281746"/>
                  <a:gd name="connsiteX1" fmla="*/ 341478 w 1143000"/>
                  <a:gd name="connsiteY1" fmla="*/ 5824 h 281746"/>
                  <a:gd name="connsiteX2" fmla="*/ 991571 w 1143000"/>
                  <a:gd name="connsiteY2" fmla="*/ 0 h 281746"/>
                  <a:gd name="connsiteX3" fmla="*/ 836467 w 1143000"/>
                  <a:gd name="connsiteY3" fmla="*/ 76477 h 281746"/>
                  <a:gd name="connsiteX4" fmla="*/ 189287 w 1143000"/>
                  <a:gd name="connsiteY4" fmla="*/ 82301 h 281746"/>
                  <a:gd name="connsiteX0" fmla="*/ 198023 w 1143000"/>
                  <a:gd name="connsiteY0" fmla="*/ 85213 h 281746"/>
                  <a:gd name="connsiteX1" fmla="*/ 341478 w 1143000"/>
                  <a:gd name="connsiteY1" fmla="*/ 0 h 281746"/>
                  <a:gd name="connsiteX2" fmla="*/ 991571 w 1143000"/>
                  <a:gd name="connsiteY2" fmla="*/ 0 h 281746"/>
                  <a:gd name="connsiteX3" fmla="*/ 1143000 w 1143000"/>
                  <a:gd name="connsiteY3" fmla="*/ 147027 h 281746"/>
                  <a:gd name="connsiteX4" fmla="*/ 1008281 w 1143000"/>
                  <a:gd name="connsiteY4" fmla="*/ 281746 h 281746"/>
                  <a:gd name="connsiteX5" fmla="*/ 0 w 1143000"/>
                  <a:gd name="connsiteY5" fmla="*/ 281746 h 281746"/>
                  <a:gd name="connsiteX6" fmla="*/ 198023 w 1143000"/>
                  <a:gd name="connsiteY6" fmla="*/ 85213 h 281746"/>
                  <a:gd name="connsiteX7" fmla="*/ 192199 w 1143000"/>
                  <a:gd name="connsiteY7" fmla="*/ 85213 h 281746"/>
                  <a:gd name="connsiteX8" fmla="*/ 836467 w 1143000"/>
                  <a:gd name="connsiteY8" fmla="*/ 76477 h 281746"/>
                  <a:gd name="connsiteX9" fmla="*/ 985746 w 1143000"/>
                  <a:gd name="connsiteY9" fmla="*/ 0 h 281746"/>
                  <a:gd name="connsiteX10" fmla="*/ 833555 w 1143000"/>
                  <a:gd name="connsiteY10" fmla="*/ 82301 h 281746"/>
                  <a:gd name="connsiteX11" fmla="*/ 1008281 w 1143000"/>
                  <a:gd name="connsiteY11" fmla="*/ 281746 h 281746"/>
                  <a:gd name="connsiteX0" fmla="*/ 198023 w 1143000"/>
                  <a:gd name="connsiteY0" fmla="*/ 85213 h 281746"/>
                  <a:gd name="connsiteX1" fmla="*/ 836467 w 1143000"/>
                  <a:gd name="connsiteY1" fmla="*/ 79389 h 281746"/>
                  <a:gd name="connsiteX2" fmla="*/ 1008281 w 1143000"/>
                  <a:gd name="connsiteY2" fmla="*/ 281746 h 281746"/>
                  <a:gd name="connsiteX3" fmla="*/ 0 w 1143000"/>
                  <a:gd name="connsiteY3" fmla="*/ 281746 h 281746"/>
                  <a:gd name="connsiteX4" fmla="*/ 198023 w 1143000"/>
                  <a:gd name="connsiteY4" fmla="*/ 85213 h 281746"/>
                  <a:gd name="connsiteX0" fmla="*/ 830643 w 1143000"/>
                  <a:gd name="connsiteY0" fmla="*/ 76477 h 281746"/>
                  <a:gd name="connsiteX1" fmla="*/ 985747 w 1143000"/>
                  <a:gd name="connsiteY1" fmla="*/ 0 h 281746"/>
                  <a:gd name="connsiteX2" fmla="*/ 1143000 w 1143000"/>
                  <a:gd name="connsiteY2" fmla="*/ 147027 h 281746"/>
                  <a:gd name="connsiteX3" fmla="*/ 1008281 w 1143000"/>
                  <a:gd name="connsiteY3" fmla="*/ 281746 h 281746"/>
                  <a:gd name="connsiteX4" fmla="*/ 830643 w 1143000"/>
                  <a:gd name="connsiteY4" fmla="*/ 76477 h 281746"/>
                  <a:gd name="connsiteX0" fmla="*/ 189287 w 1143000"/>
                  <a:gd name="connsiteY0" fmla="*/ 82301 h 281746"/>
                  <a:gd name="connsiteX1" fmla="*/ 341478 w 1143000"/>
                  <a:gd name="connsiteY1" fmla="*/ 5824 h 281746"/>
                  <a:gd name="connsiteX2" fmla="*/ 991571 w 1143000"/>
                  <a:gd name="connsiteY2" fmla="*/ 0 h 281746"/>
                  <a:gd name="connsiteX3" fmla="*/ 836467 w 1143000"/>
                  <a:gd name="connsiteY3" fmla="*/ 76477 h 281746"/>
                  <a:gd name="connsiteX4" fmla="*/ 189287 w 1143000"/>
                  <a:gd name="connsiteY4" fmla="*/ 82301 h 281746"/>
                  <a:gd name="connsiteX0" fmla="*/ 198023 w 1143000"/>
                  <a:gd name="connsiteY0" fmla="*/ 85213 h 281746"/>
                  <a:gd name="connsiteX1" fmla="*/ 341478 w 1143000"/>
                  <a:gd name="connsiteY1" fmla="*/ 0 h 281746"/>
                  <a:gd name="connsiteX2" fmla="*/ 991571 w 1143000"/>
                  <a:gd name="connsiteY2" fmla="*/ 0 h 281746"/>
                  <a:gd name="connsiteX3" fmla="*/ 1143000 w 1143000"/>
                  <a:gd name="connsiteY3" fmla="*/ 147027 h 281746"/>
                  <a:gd name="connsiteX4" fmla="*/ 1008281 w 1143000"/>
                  <a:gd name="connsiteY4" fmla="*/ 281746 h 281746"/>
                  <a:gd name="connsiteX5" fmla="*/ 0 w 1143000"/>
                  <a:gd name="connsiteY5" fmla="*/ 281746 h 281746"/>
                  <a:gd name="connsiteX6" fmla="*/ 198023 w 1143000"/>
                  <a:gd name="connsiteY6" fmla="*/ 85213 h 281746"/>
                  <a:gd name="connsiteX7" fmla="*/ 192199 w 1143000"/>
                  <a:gd name="connsiteY7" fmla="*/ 85213 h 281746"/>
                  <a:gd name="connsiteX8" fmla="*/ 836467 w 1143000"/>
                  <a:gd name="connsiteY8" fmla="*/ 76477 h 281746"/>
                  <a:gd name="connsiteX9" fmla="*/ 985746 w 1143000"/>
                  <a:gd name="connsiteY9" fmla="*/ 0 h 281746"/>
                  <a:gd name="connsiteX10" fmla="*/ 833555 w 1143000"/>
                  <a:gd name="connsiteY10" fmla="*/ 96861 h 281746"/>
                  <a:gd name="connsiteX11" fmla="*/ 1008281 w 1143000"/>
                  <a:gd name="connsiteY11" fmla="*/ 281746 h 281746"/>
                  <a:gd name="connsiteX0" fmla="*/ 198023 w 1143000"/>
                  <a:gd name="connsiteY0" fmla="*/ 85213 h 281746"/>
                  <a:gd name="connsiteX1" fmla="*/ 836467 w 1143000"/>
                  <a:gd name="connsiteY1" fmla="*/ 79389 h 281746"/>
                  <a:gd name="connsiteX2" fmla="*/ 1008281 w 1143000"/>
                  <a:gd name="connsiteY2" fmla="*/ 281746 h 281746"/>
                  <a:gd name="connsiteX3" fmla="*/ 0 w 1143000"/>
                  <a:gd name="connsiteY3" fmla="*/ 281746 h 281746"/>
                  <a:gd name="connsiteX4" fmla="*/ 198023 w 1143000"/>
                  <a:gd name="connsiteY4" fmla="*/ 85213 h 281746"/>
                  <a:gd name="connsiteX0" fmla="*/ 830643 w 1143000"/>
                  <a:gd name="connsiteY0" fmla="*/ 76477 h 281746"/>
                  <a:gd name="connsiteX1" fmla="*/ 985747 w 1143000"/>
                  <a:gd name="connsiteY1" fmla="*/ 0 h 281746"/>
                  <a:gd name="connsiteX2" fmla="*/ 1143000 w 1143000"/>
                  <a:gd name="connsiteY2" fmla="*/ 147027 h 281746"/>
                  <a:gd name="connsiteX3" fmla="*/ 1008281 w 1143000"/>
                  <a:gd name="connsiteY3" fmla="*/ 281746 h 281746"/>
                  <a:gd name="connsiteX4" fmla="*/ 830643 w 1143000"/>
                  <a:gd name="connsiteY4" fmla="*/ 76477 h 281746"/>
                  <a:gd name="connsiteX0" fmla="*/ 189287 w 1143000"/>
                  <a:gd name="connsiteY0" fmla="*/ 82301 h 281746"/>
                  <a:gd name="connsiteX1" fmla="*/ 341478 w 1143000"/>
                  <a:gd name="connsiteY1" fmla="*/ 5824 h 281746"/>
                  <a:gd name="connsiteX2" fmla="*/ 991571 w 1143000"/>
                  <a:gd name="connsiteY2" fmla="*/ 0 h 281746"/>
                  <a:gd name="connsiteX3" fmla="*/ 836467 w 1143000"/>
                  <a:gd name="connsiteY3" fmla="*/ 76477 h 281746"/>
                  <a:gd name="connsiteX4" fmla="*/ 189287 w 1143000"/>
                  <a:gd name="connsiteY4" fmla="*/ 82301 h 281746"/>
                  <a:gd name="connsiteX0" fmla="*/ 198023 w 1143000"/>
                  <a:gd name="connsiteY0" fmla="*/ 85213 h 281746"/>
                  <a:gd name="connsiteX1" fmla="*/ 341478 w 1143000"/>
                  <a:gd name="connsiteY1" fmla="*/ 0 h 281746"/>
                  <a:gd name="connsiteX2" fmla="*/ 991571 w 1143000"/>
                  <a:gd name="connsiteY2" fmla="*/ 0 h 281746"/>
                  <a:gd name="connsiteX3" fmla="*/ 1143000 w 1143000"/>
                  <a:gd name="connsiteY3" fmla="*/ 147027 h 281746"/>
                  <a:gd name="connsiteX4" fmla="*/ 1008281 w 1143000"/>
                  <a:gd name="connsiteY4" fmla="*/ 281746 h 281746"/>
                  <a:gd name="connsiteX5" fmla="*/ 0 w 1143000"/>
                  <a:gd name="connsiteY5" fmla="*/ 281746 h 281746"/>
                  <a:gd name="connsiteX6" fmla="*/ 198023 w 1143000"/>
                  <a:gd name="connsiteY6" fmla="*/ 85213 h 281746"/>
                  <a:gd name="connsiteX7" fmla="*/ 192199 w 1143000"/>
                  <a:gd name="connsiteY7" fmla="*/ 85213 h 281746"/>
                  <a:gd name="connsiteX8" fmla="*/ 836467 w 1143000"/>
                  <a:gd name="connsiteY8" fmla="*/ 85213 h 281746"/>
                  <a:gd name="connsiteX9" fmla="*/ 985746 w 1143000"/>
                  <a:gd name="connsiteY9" fmla="*/ 0 h 281746"/>
                  <a:gd name="connsiteX10" fmla="*/ 833555 w 1143000"/>
                  <a:gd name="connsiteY10" fmla="*/ 96861 h 281746"/>
                  <a:gd name="connsiteX11" fmla="*/ 1008281 w 1143000"/>
                  <a:gd name="connsiteY11" fmla="*/ 281746 h 281746"/>
                  <a:gd name="connsiteX0" fmla="*/ 198023 w 1143000"/>
                  <a:gd name="connsiteY0" fmla="*/ 85213 h 281746"/>
                  <a:gd name="connsiteX1" fmla="*/ 836467 w 1143000"/>
                  <a:gd name="connsiteY1" fmla="*/ 79389 h 281746"/>
                  <a:gd name="connsiteX2" fmla="*/ 1008281 w 1143000"/>
                  <a:gd name="connsiteY2" fmla="*/ 281746 h 281746"/>
                  <a:gd name="connsiteX3" fmla="*/ 0 w 1143000"/>
                  <a:gd name="connsiteY3" fmla="*/ 281746 h 281746"/>
                  <a:gd name="connsiteX4" fmla="*/ 198023 w 1143000"/>
                  <a:gd name="connsiteY4" fmla="*/ 85213 h 281746"/>
                  <a:gd name="connsiteX0" fmla="*/ 830643 w 1143000"/>
                  <a:gd name="connsiteY0" fmla="*/ 76477 h 281746"/>
                  <a:gd name="connsiteX1" fmla="*/ 985747 w 1143000"/>
                  <a:gd name="connsiteY1" fmla="*/ 0 h 281746"/>
                  <a:gd name="connsiteX2" fmla="*/ 1143000 w 1143000"/>
                  <a:gd name="connsiteY2" fmla="*/ 147027 h 281746"/>
                  <a:gd name="connsiteX3" fmla="*/ 1008281 w 1143000"/>
                  <a:gd name="connsiteY3" fmla="*/ 281746 h 281746"/>
                  <a:gd name="connsiteX4" fmla="*/ 830643 w 1143000"/>
                  <a:gd name="connsiteY4" fmla="*/ 76477 h 281746"/>
                  <a:gd name="connsiteX0" fmla="*/ 189287 w 1143000"/>
                  <a:gd name="connsiteY0" fmla="*/ 82301 h 281746"/>
                  <a:gd name="connsiteX1" fmla="*/ 341478 w 1143000"/>
                  <a:gd name="connsiteY1" fmla="*/ 5824 h 281746"/>
                  <a:gd name="connsiteX2" fmla="*/ 991571 w 1143000"/>
                  <a:gd name="connsiteY2" fmla="*/ 0 h 281746"/>
                  <a:gd name="connsiteX3" fmla="*/ 836467 w 1143000"/>
                  <a:gd name="connsiteY3" fmla="*/ 76477 h 281746"/>
                  <a:gd name="connsiteX4" fmla="*/ 189287 w 1143000"/>
                  <a:gd name="connsiteY4" fmla="*/ 82301 h 281746"/>
                  <a:gd name="connsiteX0" fmla="*/ 198023 w 1143000"/>
                  <a:gd name="connsiteY0" fmla="*/ 85213 h 281746"/>
                  <a:gd name="connsiteX1" fmla="*/ 341478 w 1143000"/>
                  <a:gd name="connsiteY1" fmla="*/ 0 h 281746"/>
                  <a:gd name="connsiteX2" fmla="*/ 991571 w 1143000"/>
                  <a:gd name="connsiteY2" fmla="*/ 0 h 281746"/>
                  <a:gd name="connsiteX3" fmla="*/ 1143000 w 1143000"/>
                  <a:gd name="connsiteY3" fmla="*/ 147027 h 281746"/>
                  <a:gd name="connsiteX4" fmla="*/ 1008281 w 1143000"/>
                  <a:gd name="connsiteY4" fmla="*/ 281746 h 281746"/>
                  <a:gd name="connsiteX5" fmla="*/ 0 w 1143000"/>
                  <a:gd name="connsiteY5" fmla="*/ 281746 h 281746"/>
                  <a:gd name="connsiteX6" fmla="*/ 198023 w 1143000"/>
                  <a:gd name="connsiteY6" fmla="*/ 85213 h 281746"/>
                  <a:gd name="connsiteX7" fmla="*/ 192199 w 1143000"/>
                  <a:gd name="connsiteY7" fmla="*/ 85213 h 281746"/>
                  <a:gd name="connsiteX8" fmla="*/ 836467 w 1143000"/>
                  <a:gd name="connsiteY8" fmla="*/ 85213 h 281746"/>
                  <a:gd name="connsiteX9" fmla="*/ 985746 w 1143000"/>
                  <a:gd name="connsiteY9" fmla="*/ 0 h 281746"/>
                  <a:gd name="connsiteX10" fmla="*/ 833555 w 1143000"/>
                  <a:gd name="connsiteY10" fmla="*/ 96861 h 281746"/>
                  <a:gd name="connsiteX11" fmla="*/ 1008281 w 1143000"/>
                  <a:gd name="connsiteY11" fmla="*/ 281746 h 281746"/>
                  <a:gd name="connsiteX0" fmla="*/ 198023 w 1143000"/>
                  <a:gd name="connsiteY0" fmla="*/ 85213 h 281746"/>
                  <a:gd name="connsiteX1" fmla="*/ 836467 w 1143000"/>
                  <a:gd name="connsiteY1" fmla="*/ 79389 h 281746"/>
                  <a:gd name="connsiteX2" fmla="*/ 1008281 w 1143000"/>
                  <a:gd name="connsiteY2" fmla="*/ 281746 h 281746"/>
                  <a:gd name="connsiteX3" fmla="*/ 0 w 1143000"/>
                  <a:gd name="connsiteY3" fmla="*/ 281746 h 281746"/>
                  <a:gd name="connsiteX4" fmla="*/ 198023 w 1143000"/>
                  <a:gd name="connsiteY4" fmla="*/ 85213 h 281746"/>
                  <a:gd name="connsiteX0" fmla="*/ 830643 w 1143000"/>
                  <a:gd name="connsiteY0" fmla="*/ 76477 h 281746"/>
                  <a:gd name="connsiteX1" fmla="*/ 985747 w 1143000"/>
                  <a:gd name="connsiteY1" fmla="*/ 0 h 281746"/>
                  <a:gd name="connsiteX2" fmla="*/ 1143000 w 1143000"/>
                  <a:gd name="connsiteY2" fmla="*/ 147027 h 281746"/>
                  <a:gd name="connsiteX3" fmla="*/ 1008281 w 1143000"/>
                  <a:gd name="connsiteY3" fmla="*/ 281746 h 281746"/>
                  <a:gd name="connsiteX4" fmla="*/ 830643 w 1143000"/>
                  <a:gd name="connsiteY4" fmla="*/ 76477 h 281746"/>
                  <a:gd name="connsiteX0" fmla="*/ 189287 w 1143000"/>
                  <a:gd name="connsiteY0" fmla="*/ 82301 h 281746"/>
                  <a:gd name="connsiteX1" fmla="*/ 341478 w 1143000"/>
                  <a:gd name="connsiteY1" fmla="*/ 5824 h 281746"/>
                  <a:gd name="connsiteX2" fmla="*/ 991571 w 1143000"/>
                  <a:gd name="connsiteY2" fmla="*/ 0 h 281746"/>
                  <a:gd name="connsiteX3" fmla="*/ 836467 w 1143000"/>
                  <a:gd name="connsiteY3" fmla="*/ 76477 h 281746"/>
                  <a:gd name="connsiteX4" fmla="*/ 189287 w 1143000"/>
                  <a:gd name="connsiteY4" fmla="*/ 82301 h 281746"/>
                  <a:gd name="connsiteX0" fmla="*/ 198023 w 1143000"/>
                  <a:gd name="connsiteY0" fmla="*/ 85213 h 281746"/>
                  <a:gd name="connsiteX1" fmla="*/ 341478 w 1143000"/>
                  <a:gd name="connsiteY1" fmla="*/ 0 h 281746"/>
                  <a:gd name="connsiteX2" fmla="*/ 991571 w 1143000"/>
                  <a:gd name="connsiteY2" fmla="*/ 0 h 281746"/>
                  <a:gd name="connsiteX3" fmla="*/ 1143000 w 1143000"/>
                  <a:gd name="connsiteY3" fmla="*/ 147027 h 281746"/>
                  <a:gd name="connsiteX4" fmla="*/ 1008281 w 1143000"/>
                  <a:gd name="connsiteY4" fmla="*/ 281746 h 281746"/>
                  <a:gd name="connsiteX5" fmla="*/ 0 w 1143000"/>
                  <a:gd name="connsiteY5" fmla="*/ 281746 h 281746"/>
                  <a:gd name="connsiteX6" fmla="*/ 198023 w 1143000"/>
                  <a:gd name="connsiteY6" fmla="*/ 85213 h 281746"/>
                  <a:gd name="connsiteX7" fmla="*/ 192199 w 1143000"/>
                  <a:gd name="connsiteY7" fmla="*/ 85213 h 281746"/>
                  <a:gd name="connsiteX8" fmla="*/ 836467 w 1143000"/>
                  <a:gd name="connsiteY8" fmla="*/ 85213 h 281746"/>
                  <a:gd name="connsiteX9" fmla="*/ 985746 w 1143000"/>
                  <a:gd name="connsiteY9" fmla="*/ 0 h 281746"/>
                  <a:gd name="connsiteX10" fmla="*/ 969286 w 1143000"/>
                  <a:gd name="connsiteY10" fmla="*/ 96861 h 281746"/>
                  <a:gd name="connsiteX11" fmla="*/ 1008281 w 1143000"/>
                  <a:gd name="connsiteY11" fmla="*/ 281746 h 281746"/>
                  <a:gd name="connsiteX0" fmla="*/ 198023 w 1143000"/>
                  <a:gd name="connsiteY0" fmla="*/ 85213 h 281746"/>
                  <a:gd name="connsiteX1" fmla="*/ 836467 w 1143000"/>
                  <a:gd name="connsiteY1" fmla="*/ 79389 h 281746"/>
                  <a:gd name="connsiteX2" fmla="*/ 1008281 w 1143000"/>
                  <a:gd name="connsiteY2" fmla="*/ 281746 h 281746"/>
                  <a:gd name="connsiteX3" fmla="*/ 0 w 1143000"/>
                  <a:gd name="connsiteY3" fmla="*/ 281746 h 281746"/>
                  <a:gd name="connsiteX4" fmla="*/ 198023 w 1143000"/>
                  <a:gd name="connsiteY4" fmla="*/ 85213 h 281746"/>
                  <a:gd name="connsiteX0" fmla="*/ 830643 w 1143000"/>
                  <a:gd name="connsiteY0" fmla="*/ 76477 h 281746"/>
                  <a:gd name="connsiteX1" fmla="*/ 985747 w 1143000"/>
                  <a:gd name="connsiteY1" fmla="*/ 0 h 281746"/>
                  <a:gd name="connsiteX2" fmla="*/ 1143000 w 1143000"/>
                  <a:gd name="connsiteY2" fmla="*/ 147027 h 281746"/>
                  <a:gd name="connsiteX3" fmla="*/ 1008281 w 1143000"/>
                  <a:gd name="connsiteY3" fmla="*/ 281746 h 281746"/>
                  <a:gd name="connsiteX4" fmla="*/ 830643 w 1143000"/>
                  <a:gd name="connsiteY4" fmla="*/ 76477 h 281746"/>
                  <a:gd name="connsiteX0" fmla="*/ 189287 w 1143000"/>
                  <a:gd name="connsiteY0" fmla="*/ 82301 h 281746"/>
                  <a:gd name="connsiteX1" fmla="*/ 341478 w 1143000"/>
                  <a:gd name="connsiteY1" fmla="*/ 5824 h 281746"/>
                  <a:gd name="connsiteX2" fmla="*/ 991571 w 1143000"/>
                  <a:gd name="connsiteY2" fmla="*/ 0 h 281746"/>
                  <a:gd name="connsiteX3" fmla="*/ 836467 w 1143000"/>
                  <a:gd name="connsiteY3" fmla="*/ 76477 h 281746"/>
                  <a:gd name="connsiteX4" fmla="*/ 189287 w 1143000"/>
                  <a:gd name="connsiteY4" fmla="*/ 82301 h 281746"/>
                  <a:gd name="connsiteX0" fmla="*/ 198023 w 1143000"/>
                  <a:gd name="connsiteY0" fmla="*/ 85213 h 281746"/>
                  <a:gd name="connsiteX1" fmla="*/ 341478 w 1143000"/>
                  <a:gd name="connsiteY1" fmla="*/ 0 h 281746"/>
                  <a:gd name="connsiteX2" fmla="*/ 991571 w 1143000"/>
                  <a:gd name="connsiteY2" fmla="*/ 0 h 281746"/>
                  <a:gd name="connsiteX3" fmla="*/ 1143000 w 1143000"/>
                  <a:gd name="connsiteY3" fmla="*/ 147027 h 281746"/>
                  <a:gd name="connsiteX4" fmla="*/ 1008281 w 1143000"/>
                  <a:gd name="connsiteY4" fmla="*/ 281746 h 281746"/>
                  <a:gd name="connsiteX5" fmla="*/ 0 w 1143000"/>
                  <a:gd name="connsiteY5" fmla="*/ 281746 h 281746"/>
                  <a:gd name="connsiteX6" fmla="*/ 198023 w 1143000"/>
                  <a:gd name="connsiteY6" fmla="*/ 85213 h 281746"/>
                  <a:gd name="connsiteX7" fmla="*/ 192199 w 1143000"/>
                  <a:gd name="connsiteY7" fmla="*/ 85213 h 281746"/>
                  <a:gd name="connsiteX8" fmla="*/ 853136 w 1143000"/>
                  <a:gd name="connsiteY8" fmla="*/ 163794 h 281746"/>
                  <a:gd name="connsiteX9" fmla="*/ 985746 w 1143000"/>
                  <a:gd name="connsiteY9" fmla="*/ 0 h 281746"/>
                  <a:gd name="connsiteX10" fmla="*/ 969286 w 1143000"/>
                  <a:gd name="connsiteY10" fmla="*/ 96861 h 281746"/>
                  <a:gd name="connsiteX11" fmla="*/ 1008281 w 1143000"/>
                  <a:gd name="connsiteY11" fmla="*/ 281746 h 281746"/>
                  <a:gd name="connsiteX0" fmla="*/ 198023 w 1143000"/>
                  <a:gd name="connsiteY0" fmla="*/ 85213 h 281746"/>
                  <a:gd name="connsiteX1" fmla="*/ 836467 w 1143000"/>
                  <a:gd name="connsiteY1" fmla="*/ 79389 h 281746"/>
                  <a:gd name="connsiteX2" fmla="*/ 1008281 w 1143000"/>
                  <a:gd name="connsiteY2" fmla="*/ 281746 h 281746"/>
                  <a:gd name="connsiteX3" fmla="*/ 0 w 1143000"/>
                  <a:gd name="connsiteY3" fmla="*/ 281746 h 281746"/>
                  <a:gd name="connsiteX4" fmla="*/ 198023 w 1143000"/>
                  <a:gd name="connsiteY4" fmla="*/ 85213 h 281746"/>
                  <a:gd name="connsiteX0" fmla="*/ 830643 w 1143000"/>
                  <a:gd name="connsiteY0" fmla="*/ 76477 h 281746"/>
                  <a:gd name="connsiteX1" fmla="*/ 985747 w 1143000"/>
                  <a:gd name="connsiteY1" fmla="*/ 0 h 281746"/>
                  <a:gd name="connsiteX2" fmla="*/ 1143000 w 1143000"/>
                  <a:gd name="connsiteY2" fmla="*/ 147027 h 281746"/>
                  <a:gd name="connsiteX3" fmla="*/ 1008281 w 1143000"/>
                  <a:gd name="connsiteY3" fmla="*/ 281746 h 281746"/>
                  <a:gd name="connsiteX4" fmla="*/ 830643 w 1143000"/>
                  <a:gd name="connsiteY4" fmla="*/ 76477 h 281746"/>
                  <a:gd name="connsiteX0" fmla="*/ 189287 w 1143000"/>
                  <a:gd name="connsiteY0" fmla="*/ 82301 h 281746"/>
                  <a:gd name="connsiteX1" fmla="*/ 341478 w 1143000"/>
                  <a:gd name="connsiteY1" fmla="*/ 5824 h 281746"/>
                  <a:gd name="connsiteX2" fmla="*/ 991571 w 1143000"/>
                  <a:gd name="connsiteY2" fmla="*/ 0 h 281746"/>
                  <a:gd name="connsiteX3" fmla="*/ 819798 w 1143000"/>
                  <a:gd name="connsiteY3" fmla="*/ 107433 h 281746"/>
                  <a:gd name="connsiteX4" fmla="*/ 189287 w 1143000"/>
                  <a:gd name="connsiteY4" fmla="*/ 82301 h 281746"/>
                  <a:gd name="connsiteX0" fmla="*/ 198023 w 1143000"/>
                  <a:gd name="connsiteY0" fmla="*/ 85213 h 281746"/>
                  <a:gd name="connsiteX1" fmla="*/ 341478 w 1143000"/>
                  <a:gd name="connsiteY1" fmla="*/ 0 h 281746"/>
                  <a:gd name="connsiteX2" fmla="*/ 991571 w 1143000"/>
                  <a:gd name="connsiteY2" fmla="*/ 0 h 281746"/>
                  <a:gd name="connsiteX3" fmla="*/ 1143000 w 1143000"/>
                  <a:gd name="connsiteY3" fmla="*/ 147027 h 281746"/>
                  <a:gd name="connsiteX4" fmla="*/ 1008281 w 1143000"/>
                  <a:gd name="connsiteY4" fmla="*/ 281746 h 281746"/>
                  <a:gd name="connsiteX5" fmla="*/ 0 w 1143000"/>
                  <a:gd name="connsiteY5" fmla="*/ 281746 h 281746"/>
                  <a:gd name="connsiteX6" fmla="*/ 198023 w 1143000"/>
                  <a:gd name="connsiteY6" fmla="*/ 85213 h 281746"/>
                  <a:gd name="connsiteX7" fmla="*/ 192199 w 1143000"/>
                  <a:gd name="connsiteY7" fmla="*/ 85213 h 281746"/>
                  <a:gd name="connsiteX8" fmla="*/ 853136 w 1143000"/>
                  <a:gd name="connsiteY8" fmla="*/ 163794 h 281746"/>
                  <a:gd name="connsiteX9" fmla="*/ 985746 w 1143000"/>
                  <a:gd name="connsiteY9" fmla="*/ 0 h 281746"/>
                  <a:gd name="connsiteX10" fmla="*/ 969286 w 1143000"/>
                  <a:gd name="connsiteY10" fmla="*/ 96861 h 281746"/>
                  <a:gd name="connsiteX11" fmla="*/ 1008281 w 1143000"/>
                  <a:gd name="connsiteY11" fmla="*/ 281746 h 281746"/>
                  <a:gd name="connsiteX0" fmla="*/ 198023 w 1143000"/>
                  <a:gd name="connsiteY0" fmla="*/ 149230 h 345763"/>
                  <a:gd name="connsiteX1" fmla="*/ 836467 w 1143000"/>
                  <a:gd name="connsiteY1" fmla="*/ 143406 h 345763"/>
                  <a:gd name="connsiteX2" fmla="*/ 1008281 w 1143000"/>
                  <a:gd name="connsiteY2" fmla="*/ 345763 h 345763"/>
                  <a:gd name="connsiteX3" fmla="*/ 0 w 1143000"/>
                  <a:gd name="connsiteY3" fmla="*/ 345763 h 345763"/>
                  <a:gd name="connsiteX4" fmla="*/ 198023 w 1143000"/>
                  <a:gd name="connsiteY4" fmla="*/ 149230 h 345763"/>
                  <a:gd name="connsiteX0" fmla="*/ 830643 w 1143000"/>
                  <a:gd name="connsiteY0" fmla="*/ 140494 h 345763"/>
                  <a:gd name="connsiteX1" fmla="*/ 985747 w 1143000"/>
                  <a:gd name="connsiteY1" fmla="*/ 64017 h 345763"/>
                  <a:gd name="connsiteX2" fmla="*/ 1143000 w 1143000"/>
                  <a:gd name="connsiteY2" fmla="*/ 211044 h 345763"/>
                  <a:gd name="connsiteX3" fmla="*/ 1008281 w 1143000"/>
                  <a:gd name="connsiteY3" fmla="*/ 345763 h 345763"/>
                  <a:gd name="connsiteX4" fmla="*/ 830643 w 1143000"/>
                  <a:gd name="connsiteY4" fmla="*/ 140494 h 345763"/>
                  <a:gd name="connsiteX0" fmla="*/ 189287 w 1143000"/>
                  <a:gd name="connsiteY0" fmla="*/ 146318 h 345763"/>
                  <a:gd name="connsiteX1" fmla="*/ 341478 w 1143000"/>
                  <a:gd name="connsiteY1" fmla="*/ 69841 h 345763"/>
                  <a:gd name="connsiteX2" fmla="*/ 991571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91571 w 1143000"/>
                  <a:gd name="connsiteY2" fmla="*/ 64017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53136 w 1143000"/>
                  <a:gd name="connsiteY8" fmla="*/ 227811 h 345763"/>
                  <a:gd name="connsiteX9" fmla="*/ 985746 w 1143000"/>
                  <a:gd name="connsiteY9" fmla="*/ 64017 h 345763"/>
                  <a:gd name="connsiteX10" fmla="*/ 969286 w 1143000"/>
                  <a:gd name="connsiteY10" fmla="*/ 160878 h 345763"/>
                  <a:gd name="connsiteX11" fmla="*/ 1008281 w 1143000"/>
                  <a:gd name="connsiteY11" fmla="*/ 345763 h 345763"/>
                  <a:gd name="connsiteX0" fmla="*/ 198023 w 1143000"/>
                  <a:gd name="connsiteY0" fmla="*/ 149230 h 345763"/>
                  <a:gd name="connsiteX1" fmla="*/ 836467 w 1143000"/>
                  <a:gd name="connsiteY1" fmla="*/ 143406 h 345763"/>
                  <a:gd name="connsiteX2" fmla="*/ 1008281 w 1143000"/>
                  <a:gd name="connsiteY2" fmla="*/ 345763 h 345763"/>
                  <a:gd name="connsiteX3" fmla="*/ 0 w 1143000"/>
                  <a:gd name="connsiteY3" fmla="*/ 345763 h 345763"/>
                  <a:gd name="connsiteX4" fmla="*/ 198023 w 1143000"/>
                  <a:gd name="connsiteY4" fmla="*/ 149230 h 345763"/>
                  <a:gd name="connsiteX0" fmla="*/ 875887 w 1143000"/>
                  <a:gd name="connsiteY0" fmla="*/ 157162 h 345763"/>
                  <a:gd name="connsiteX1" fmla="*/ 985747 w 1143000"/>
                  <a:gd name="connsiteY1" fmla="*/ 64017 h 345763"/>
                  <a:gd name="connsiteX2" fmla="*/ 1143000 w 1143000"/>
                  <a:gd name="connsiteY2" fmla="*/ 211044 h 345763"/>
                  <a:gd name="connsiteX3" fmla="*/ 1008281 w 1143000"/>
                  <a:gd name="connsiteY3" fmla="*/ 345763 h 345763"/>
                  <a:gd name="connsiteX4" fmla="*/ 875887 w 1143000"/>
                  <a:gd name="connsiteY4" fmla="*/ 157162 h 345763"/>
                  <a:gd name="connsiteX0" fmla="*/ 189287 w 1143000"/>
                  <a:gd name="connsiteY0" fmla="*/ 146318 h 345763"/>
                  <a:gd name="connsiteX1" fmla="*/ 341478 w 1143000"/>
                  <a:gd name="connsiteY1" fmla="*/ 69841 h 345763"/>
                  <a:gd name="connsiteX2" fmla="*/ 991571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91571 w 1143000"/>
                  <a:gd name="connsiteY2" fmla="*/ 64017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53136 w 1143000"/>
                  <a:gd name="connsiteY8" fmla="*/ 227811 h 345763"/>
                  <a:gd name="connsiteX9" fmla="*/ 985746 w 1143000"/>
                  <a:gd name="connsiteY9" fmla="*/ 64017 h 345763"/>
                  <a:gd name="connsiteX10" fmla="*/ 969286 w 1143000"/>
                  <a:gd name="connsiteY10" fmla="*/ 160878 h 345763"/>
                  <a:gd name="connsiteX11" fmla="*/ 1008281 w 1143000"/>
                  <a:gd name="connsiteY11" fmla="*/ 345763 h 345763"/>
                  <a:gd name="connsiteX0" fmla="*/ 198023 w 1143000"/>
                  <a:gd name="connsiteY0" fmla="*/ 149230 h 345763"/>
                  <a:gd name="connsiteX1" fmla="*/ 836467 w 1143000"/>
                  <a:gd name="connsiteY1" fmla="*/ 155312 h 345763"/>
                  <a:gd name="connsiteX2" fmla="*/ 1008281 w 1143000"/>
                  <a:gd name="connsiteY2" fmla="*/ 345763 h 345763"/>
                  <a:gd name="connsiteX3" fmla="*/ 0 w 1143000"/>
                  <a:gd name="connsiteY3" fmla="*/ 345763 h 345763"/>
                  <a:gd name="connsiteX4" fmla="*/ 198023 w 1143000"/>
                  <a:gd name="connsiteY4" fmla="*/ 149230 h 345763"/>
                  <a:gd name="connsiteX0" fmla="*/ 875887 w 1143000"/>
                  <a:gd name="connsiteY0" fmla="*/ 157162 h 345763"/>
                  <a:gd name="connsiteX1" fmla="*/ 985747 w 1143000"/>
                  <a:gd name="connsiteY1" fmla="*/ 64017 h 345763"/>
                  <a:gd name="connsiteX2" fmla="*/ 1143000 w 1143000"/>
                  <a:gd name="connsiteY2" fmla="*/ 211044 h 345763"/>
                  <a:gd name="connsiteX3" fmla="*/ 1008281 w 1143000"/>
                  <a:gd name="connsiteY3" fmla="*/ 345763 h 345763"/>
                  <a:gd name="connsiteX4" fmla="*/ 875887 w 1143000"/>
                  <a:gd name="connsiteY4" fmla="*/ 157162 h 345763"/>
                  <a:gd name="connsiteX0" fmla="*/ 189287 w 1143000"/>
                  <a:gd name="connsiteY0" fmla="*/ 146318 h 345763"/>
                  <a:gd name="connsiteX1" fmla="*/ 341478 w 1143000"/>
                  <a:gd name="connsiteY1" fmla="*/ 69841 h 345763"/>
                  <a:gd name="connsiteX2" fmla="*/ 991571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91571 w 1143000"/>
                  <a:gd name="connsiteY2" fmla="*/ 64017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53136 w 1143000"/>
                  <a:gd name="connsiteY8" fmla="*/ 227811 h 345763"/>
                  <a:gd name="connsiteX9" fmla="*/ 985746 w 1143000"/>
                  <a:gd name="connsiteY9" fmla="*/ 64017 h 345763"/>
                  <a:gd name="connsiteX10" fmla="*/ 969286 w 1143000"/>
                  <a:gd name="connsiteY10" fmla="*/ 160878 h 345763"/>
                  <a:gd name="connsiteX11" fmla="*/ 1008281 w 1143000"/>
                  <a:gd name="connsiteY11" fmla="*/ 345763 h 345763"/>
                  <a:gd name="connsiteX0" fmla="*/ 198023 w 1143000"/>
                  <a:gd name="connsiteY0" fmla="*/ 149230 h 345763"/>
                  <a:gd name="connsiteX1" fmla="*/ 836467 w 1143000"/>
                  <a:gd name="connsiteY1" fmla="*/ 155312 h 345763"/>
                  <a:gd name="connsiteX2" fmla="*/ 1008281 w 1143000"/>
                  <a:gd name="connsiteY2" fmla="*/ 345763 h 345763"/>
                  <a:gd name="connsiteX3" fmla="*/ 0 w 1143000"/>
                  <a:gd name="connsiteY3" fmla="*/ 345763 h 345763"/>
                  <a:gd name="connsiteX4" fmla="*/ 198023 w 1143000"/>
                  <a:gd name="connsiteY4" fmla="*/ 149230 h 345763"/>
                  <a:gd name="connsiteX0" fmla="*/ 875887 w 1143000"/>
                  <a:gd name="connsiteY0" fmla="*/ 157162 h 345763"/>
                  <a:gd name="connsiteX1" fmla="*/ 985747 w 1143000"/>
                  <a:gd name="connsiteY1" fmla="*/ 64017 h 345763"/>
                  <a:gd name="connsiteX2" fmla="*/ 1143000 w 1143000"/>
                  <a:gd name="connsiteY2" fmla="*/ 211044 h 345763"/>
                  <a:gd name="connsiteX3" fmla="*/ 1008281 w 1143000"/>
                  <a:gd name="connsiteY3" fmla="*/ 345763 h 345763"/>
                  <a:gd name="connsiteX4" fmla="*/ 875887 w 1143000"/>
                  <a:gd name="connsiteY4" fmla="*/ 157162 h 345763"/>
                  <a:gd name="connsiteX0" fmla="*/ 189287 w 1143000"/>
                  <a:gd name="connsiteY0" fmla="*/ 146318 h 345763"/>
                  <a:gd name="connsiteX1" fmla="*/ 341478 w 1143000"/>
                  <a:gd name="connsiteY1" fmla="*/ 69841 h 345763"/>
                  <a:gd name="connsiteX2" fmla="*/ 991571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91571 w 1143000"/>
                  <a:gd name="connsiteY2" fmla="*/ 64017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53136 w 1143000"/>
                  <a:gd name="connsiteY8" fmla="*/ 227811 h 345763"/>
                  <a:gd name="connsiteX9" fmla="*/ 985746 w 1143000"/>
                  <a:gd name="connsiteY9" fmla="*/ 64017 h 345763"/>
                  <a:gd name="connsiteX10" fmla="*/ 969286 w 1143000"/>
                  <a:gd name="connsiteY10" fmla="*/ 160878 h 345763"/>
                  <a:gd name="connsiteX11" fmla="*/ 1008281 w 1143000"/>
                  <a:gd name="connsiteY11" fmla="*/ 345763 h 345763"/>
                  <a:gd name="connsiteX0" fmla="*/ 198023 w 1143000"/>
                  <a:gd name="connsiteY0" fmla="*/ 149230 h 345763"/>
                  <a:gd name="connsiteX1" fmla="*/ 834086 w 1143000"/>
                  <a:gd name="connsiteY1" fmla="*/ 152931 h 345763"/>
                  <a:gd name="connsiteX2" fmla="*/ 1008281 w 1143000"/>
                  <a:gd name="connsiteY2" fmla="*/ 345763 h 345763"/>
                  <a:gd name="connsiteX3" fmla="*/ 0 w 1143000"/>
                  <a:gd name="connsiteY3" fmla="*/ 345763 h 345763"/>
                  <a:gd name="connsiteX4" fmla="*/ 198023 w 1143000"/>
                  <a:gd name="connsiteY4" fmla="*/ 149230 h 345763"/>
                  <a:gd name="connsiteX0" fmla="*/ 875887 w 1143000"/>
                  <a:gd name="connsiteY0" fmla="*/ 157162 h 345763"/>
                  <a:gd name="connsiteX1" fmla="*/ 985747 w 1143000"/>
                  <a:gd name="connsiteY1" fmla="*/ 64017 h 345763"/>
                  <a:gd name="connsiteX2" fmla="*/ 1143000 w 1143000"/>
                  <a:gd name="connsiteY2" fmla="*/ 211044 h 345763"/>
                  <a:gd name="connsiteX3" fmla="*/ 1008281 w 1143000"/>
                  <a:gd name="connsiteY3" fmla="*/ 345763 h 345763"/>
                  <a:gd name="connsiteX4" fmla="*/ 875887 w 1143000"/>
                  <a:gd name="connsiteY4" fmla="*/ 157162 h 345763"/>
                  <a:gd name="connsiteX0" fmla="*/ 189287 w 1143000"/>
                  <a:gd name="connsiteY0" fmla="*/ 146318 h 345763"/>
                  <a:gd name="connsiteX1" fmla="*/ 341478 w 1143000"/>
                  <a:gd name="connsiteY1" fmla="*/ 69841 h 345763"/>
                  <a:gd name="connsiteX2" fmla="*/ 991571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91571 w 1143000"/>
                  <a:gd name="connsiteY2" fmla="*/ 64017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53136 w 1143000"/>
                  <a:gd name="connsiteY8" fmla="*/ 227811 h 345763"/>
                  <a:gd name="connsiteX9" fmla="*/ 985746 w 1143000"/>
                  <a:gd name="connsiteY9" fmla="*/ 64017 h 345763"/>
                  <a:gd name="connsiteX10" fmla="*/ 969286 w 1143000"/>
                  <a:gd name="connsiteY10" fmla="*/ 160878 h 345763"/>
                  <a:gd name="connsiteX11" fmla="*/ 1008281 w 1143000"/>
                  <a:gd name="connsiteY11" fmla="*/ 345763 h 345763"/>
                  <a:gd name="connsiteX0" fmla="*/ 198023 w 1143000"/>
                  <a:gd name="connsiteY0" fmla="*/ 149230 h 345763"/>
                  <a:gd name="connsiteX1" fmla="*/ 834086 w 1143000"/>
                  <a:gd name="connsiteY1" fmla="*/ 152931 h 345763"/>
                  <a:gd name="connsiteX2" fmla="*/ 1008281 w 1143000"/>
                  <a:gd name="connsiteY2" fmla="*/ 345763 h 345763"/>
                  <a:gd name="connsiteX3" fmla="*/ 0 w 1143000"/>
                  <a:gd name="connsiteY3" fmla="*/ 345763 h 345763"/>
                  <a:gd name="connsiteX4" fmla="*/ 198023 w 1143000"/>
                  <a:gd name="connsiteY4" fmla="*/ 149230 h 345763"/>
                  <a:gd name="connsiteX0" fmla="*/ 875887 w 1143000"/>
                  <a:gd name="connsiteY0" fmla="*/ 157162 h 345763"/>
                  <a:gd name="connsiteX1" fmla="*/ 985747 w 1143000"/>
                  <a:gd name="connsiteY1" fmla="*/ 64017 h 345763"/>
                  <a:gd name="connsiteX2" fmla="*/ 1143000 w 1143000"/>
                  <a:gd name="connsiteY2" fmla="*/ 211044 h 345763"/>
                  <a:gd name="connsiteX3" fmla="*/ 1008281 w 1143000"/>
                  <a:gd name="connsiteY3" fmla="*/ 345763 h 345763"/>
                  <a:gd name="connsiteX4" fmla="*/ 875887 w 1143000"/>
                  <a:gd name="connsiteY4" fmla="*/ 157162 h 345763"/>
                  <a:gd name="connsiteX0" fmla="*/ 189287 w 1143000"/>
                  <a:gd name="connsiteY0" fmla="*/ 146318 h 345763"/>
                  <a:gd name="connsiteX1" fmla="*/ 341478 w 1143000"/>
                  <a:gd name="connsiteY1" fmla="*/ 69841 h 345763"/>
                  <a:gd name="connsiteX2" fmla="*/ 991571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91571 w 1143000"/>
                  <a:gd name="connsiteY2" fmla="*/ 64017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53136 w 1143000"/>
                  <a:gd name="connsiteY8" fmla="*/ 227811 h 345763"/>
                  <a:gd name="connsiteX9" fmla="*/ 985746 w 1143000"/>
                  <a:gd name="connsiteY9" fmla="*/ 64017 h 345763"/>
                  <a:gd name="connsiteX10" fmla="*/ 969286 w 1143000"/>
                  <a:gd name="connsiteY10" fmla="*/ 160878 h 345763"/>
                  <a:gd name="connsiteX11" fmla="*/ 1008281 w 1143000"/>
                  <a:gd name="connsiteY11" fmla="*/ 345763 h 345763"/>
                  <a:gd name="connsiteX0" fmla="*/ 198023 w 1143000"/>
                  <a:gd name="connsiteY0" fmla="*/ 149230 h 345763"/>
                  <a:gd name="connsiteX1" fmla="*/ 834086 w 1143000"/>
                  <a:gd name="connsiteY1" fmla="*/ 148169 h 345763"/>
                  <a:gd name="connsiteX2" fmla="*/ 1008281 w 1143000"/>
                  <a:gd name="connsiteY2" fmla="*/ 345763 h 345763"/>
                  <a:gd name="connsiteX3" fmla="*/ 0 w 1143000"/>
                  <a:gd name="connsiteY3" fmla="*/ 345763 h 345763"/>
                  <a:gd name="connsiteX4" fmla="*/ 198023 w 1143000"/>
                  <a:gd name="connsiteY4" fmla="*/ 149230 h 345763"/>
                  <a:gd name="connsiteX0" fmla="*/ 875887 w 1143000"/>
                  <a:gd name="connsiteY0" fmla="*/ 157162 h 345763"/>
                  <a:gd name="connsiteX1" fmla="*/ 985747 w 1143000"/>
                  <a:gd name="connsiteY1" fmla="*/ 64017 h 345763"/>
                  <a:gd name="connsiteX2" fmla="*/ 1143000 w 1143000"/>
                  <a:gd name="connsiteY2" fmla="*/ 211044 h 345763"/>
                  <a:gd name="connsiteX3" fmla="*/ 1008281 w 1143000"/>
                  <a:gd name="connsiteY3" fmla="*/ 345763 h 345763"/>
                  <a:gd name="connsiteX4" fmla="*/ 875887 w 1143000"/>
                  <a:gd name="connsiteY4" fmla="*/ 157162 h 345763"/>
                  <a:gd name="connsiteX0" fmla="*/ 189287 w 1143000"/>
                  <a:gd name="connsiteY0" fmla="*/ 146318 h 345763"/>
                  <a:gd name="connsiteX1" fmla="*/ 341478 w 1143000"/>
                  <a:gd name="connsiteY1" fmla="*/ 69841 h 345763"/>
                  <a:gd name="connsiteX2" fmla="*/ 991571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91571 w 1143000"/>
                  <a:gd name="connsiteY2" fmla="*/ 64017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53136 w 1143000"/>
                  <a:gd name="connsiteY8" fmla="*/ 227811 h 345763"/>
                  <a:gd name="connsiteX9" fmla="*/ 985746 w 1143000"/>
                  <a:gd name="connsiteY9" fmla="*/ 64017 h 345763"/>
                  <a:gd name="connsiteX10" fmla="*/ 969286 w 1143000"/>
                  <a:gd name="connsiteY10" fmla="*/ 160878 h 345763"/>
                  <a:gd name="connsiteX11" fmla="*/ 1008281 w 1143000"/>
                  <a:gd name="connsiteY11" fmla="*/ 345763 h 345763"/>
                  <a:gd name="connsiteX0" fmla="*/ 198023 w 1143000"/>
                  <a:gd name="connsiteY0" fmla="*/ 149230 h 345763"/>
                  <a:gd name="connsiteX1" fmla="*/ 834086 w 1143000"/>
                  <a:gd name="connsiteY1" fmla="*/ 148169 h 345763"/>
                  <a:gd name="connsiteX2" fmla="*/ 1008281 w 1143000"/>
                  <a:gd name="connsiteY2" fmla="*/ 345763 h 345763"/>
                  <a:gd name="connsiteX3" fmla="*/ 0 w 1143000"/>
                  <a:gd name="connsiteY3" fmla="*/ 345763 h 345763"/>
                  <a:gd name="connsiteX4" fmla="*/ 198023 w 1143000"/>
                  <a:gd name="connsiteY4" fmla="*/ 149230 h 345763"/>
                  <a:gd name="connsiteX0" fmla="*/ 830643 w 1143000"/>
                  <a:gd name="connsiteY0" fmla="*/ 150018 h 345763"/>
                  <a:gd name="connsiteX1" fmla="*/ 985747 w 1143000"/>
                  <a:gd name="connsiteY1" fmla="*/ 64017 h 345763"/>
                  <a:gd name="connsiteX2" fmla="*/ 1143000 w 1143000"/>
                  <a:gd name="connsiteY2" fmla="*/ 211044 h 345763"/>
                  <a:gd name="connsiteX3" fmla="*/ 1008281 w 1143000"/>
                  <a:gd name="connsiteY3" fmla="*/ 345763 h 345763"/>
                  <a:gd name="connsiteX4" fmla="*/ 830643 w 1143000"/>
                  <a:gd name="connsiteY4" fmla="*/ 150018 h 345763"/>
                  <a:gd name="connsiteX0" fmla="*/ 189287 w 1143000"/>
                  <a:gd name="connsiteY0" fmla="*/ 146318 h 345763"/>
                  <a:gd name="connsiteX1" fmla="*/ 341478 w 1143000"/>
                  <a:gd name="connsiteY1" fmla="*/ 69841 h 345763"/>
                  <a:gd name="connsiteX2" fmla="*/ 991571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91571 w 1143000"/>
                  <a:gd name="connsiteY2" fmla="*/ 64017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53136 w 1143000"/>
                  <a:gd name="connsiteY8" fmla="*/ 227811 h 345763"/>
                  <a:gd name="connsiteX9" fmla="*/ 985746 w 1143000"/>
                  <a:gd name="connsiteY9" fmla="*/ 64017 h 345763"/>
                  <a:gd name="connsiteX10" fmla="*/ 969286 w 1143000"/>
                  <a:gd name="connsiteY10" fmla="*/ 160878 h 345763"/>
                  <a:gd name="connsiteX11" fmla="*/ 1008281 w 1143000"/>
                  <a:gd name="connsiteY11" fmla="*/ 345763 h 345763"/>
                  <a:gd name="connsiteX0" fmla="*/ 198023 w 1143000"/>
                  <a:gd name="connsiteY0" fmla="*/ 149230 h 345763"/>
                  <a:gd name="connsiteX1" fmla="*/ 834086 w 1143000"/>
                  <a:gd name="connsiteY1" fmla="*/ 148169 h 345763"/>
                  <a:gd name="connsiteX2" fmla="*/ 1008281 w 1143000"/>
                  <a:gd name="connsiteY2" fmla="*/ 345763 h 345763"/>
                  <a:gd name="connsiteX3" fmla="*/ 0 w 1143000"/>
                  <a:gd name="connsiteY3" fmla="*/ 345763 h 345763"/>
                  <a:gd name="connsiteX4" fmla="*/ 198023 w 1143000"/>
                  <a:gd name="connsiteY4" fmla="*/ 149230 h 345763"/>
                  <a:gd name="connsiteX0" fmla="*/ 830643 w 1143000"/>
                  <a:gd name="connsiteY0" fmla="*/ 150018 h 345763"/>
                  <a:gd name="connsiteX1" fmla="*/ 985747 w 1143000"/>
                  <a:gd name="connsiteY1" fmla="*/ 64017 h 345763"/>
                  <a:gd name="connsiteX2" fmla="*/ 1143000 w 1143000"/>
                  <a:gd name="connsiteY2" fmla="*/ 211044 h 345763"/>
                  <a:gd name="connsiteX3" fmla="*/ 1008281 w 1143000"/>
                  <a:gd name="connsiteY3" fmla="*/ 345763 h 345763"/>
                  <a:gd name="connsiteX4" fmla="*/ 830643 w 1143000"/>
                  <a:gd name="connsiteY4" fmla="*/ 150018 h 345763"/>
                  <a:gd name="connsiteX0" fmla="*/ 189287 w 1143000"/>
                  <a:gd name="connsiteY0" fmla="*/ 146318 h 345763"/>
                  <a:gd name="connsiteX1" fmla="*/ 341478 w 1143000"/>
                  <a:gd name="connsiteY1" fmla="*/ 69841 h 345763"/>
                  <a:gd name="connsiteX2" fmla="*/ 991571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91571 w 1143000"/>
                  <a:gd name="connsiteY2" fmla="*/ 64017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53136 w 1143000"/>
                  <a:gd name="connsiteY8" fmla="*/ 227811 h 345763"/>
                  <a:gd name="connsiteX9" fmla="*/ 942883 w 1143000"/>
                  <a:gd name="connsiteY9" fmla="*/ 61635 h 345763"/>
                  <a:gd name="connsiteX10" fmla="*/ 969286 w 1143000"/>
                  <a:gd name="connsiteY10" fmla="*/ 160878 h 345763"/>
                  <a:gd name="connsiteX11" fmla="*/ 1008281 w 1143000"/>
                  <a:gd name="connsiteY11" fmla="*/ 345763 h 345763"/>
                  <a:gd name="connsiteX0" fmla="*/ 198023 w 1143000"/>
                  <a:gd name="connsiteY0" fmla="*/ 149230 h 345763"/>
                  <a:gd name="connsiteX1" fmla="*/ 834086 w 1143000"/>
                  <a:gd name="connsiteY1" fmla="*/ 148169 h 345763"/>
                  <a:gd name="connsiteX2" fmla="*/ 1008281 w 1143000"/>
                  <a:gd name="connsiteY2" fmla="*/ 345763 h 345763"/>
                  <a:gd name="connsiteX3" fmla="*/ 0 w 1143000"/>
                  <a:gd name="connsiteY3" fmla="*/ 345763 h 345763"/>
                  <a:gd name="connsiteX4" fmla="*/ 198023 w 1143000"/>
                  <a:gd name="connsiteY4" fmla="*/ 149230 h 345763"/>
                  <a:gd name="connsiteX0" fmla="*/ 830643 w 1143000"/>
                  <a:gd name="connsiteY0" fmla="*/ 150018 h 345763"/>
                  <a:gd name="connsiteX1" fmla="*/ 985747 w 1143000"/>
                  <a:gd name="connsiteY1" fmla="*/ 64017 h 345763"/>
                  <a:gd name="connsiteX2" fmla="*/ 1143000 w 1143000"/>
                  <a:gd name="connsiteY2" fmla="*/ 211044 h 345763"/>
                  <a:gd name="connsiteX3" fmla="*/ 1008281 w 1143000"/>
                  <a:gd name="connsiteY3" fmla="*/ 345763 h 345763"/>
                  <a:gd name="connsiteX4" fmla="*/ 830643 w 1143000"/>
                  <a:gd name="connsiteY4" fmla="*/ 150018 h 345763"/>
                  <a:gd name="connsiteX0" fmla="*/ 189287 w 1143000"/>
                  <a:gd name="connsiteY0" fmla="*/ 146318 h 345763"/>
                  <a:gd name="connsiteX1" fmla="*/ 341478 w 1143000"/>
                  <a:gd name="connsiteY1" fmla="*/ 69841 h 345763"/>
                  <a:gd name="connsiteX2" fmla="*/ 991571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51089 w 1143000"/>
                  <a:gd name="connsiteY2" fmla="*/ 61636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53136 w 1143000"/>
                  <a:gd name="connsiteY8" fmla="*/ 227811 h 345763"/>
                  <a:gd name="connsiteX9" fmla="*/ 942883 w 1143000"/>
                  <a:gd name="connsiteY9" fmla="*/ 61635 h 345763"/>
                  <a:gd name="connsiteX10" fmla="*/ 969286 w 1143000"/>
                  <a:gd name="connsiteY10" fmla="*/ 160878 h 345763"/>
                  <a:gd name="connsiteX11" fmla="*/ 1008281 w 1143000"/>
                  <a:gd name="connsiteY11" fmla="*/ 345763 h 345763"/>
                  <a:gd name="connsiteX0" fmla="*/ 198023 w 1143000"/>
                  <a:gd name="connsiteY0" fmla="*/ 149230 h 345763"/>
                  <a:gd name="connsiteX1" fmla="*/ 834086 w 1143000"/>
                  <a:gd name="connsiteY1" fmla="*/ 148169 h 345763"/>
                  <a:gd name="connsiteX2" fmla="*/ 1008281 w 1143000"/>
                  <a:gd name="connsiteY2" fmla="*/ 345763 h 345763"/>
                  <a:gd name="connsiteX3" fmla="*/ 0 w 1143000"/>
                  <a:gd name="connsiteY3" fmla="*/ 345763 h 345763"/>
                  <a:gd name="connsiteX4" fmla="*/ 198023 w 1143000"/>
                  <a:gd name="connsiteY4" fmla="*/ 149230 h 345763"/>
                  <a:gd name="connsiteX0" fmla="*/ 830643 w 1143000"/>
                  <a:gd name="connsiteY0" fmla="*/ 150018 h 345763"/>
                  <a:gd name="connsiteX1" fmla="*/ 985747 w 1143000"/>
                  <a:gd name="connsiteY1" fmla="*/ 64017 h 345763"/>
                  <a:gd name="connsiteX2" fmla="*/ 1143000 w 1143000"/>
                  <a:gd name="connsiteY2" fmla="*/ 211044 h 345763"/>
                  <a:gd name="connsiteX3" fmla="*/ 1008281 w 1143000"/>
                  <a:gd name="connsiteY3" fmla="*/ 345763 h 345763"/>
                  <a:gd name="connsiteX4" fmla="*/ 830643 w 1143000"/>
                  <a:gd name="connsiteY4" fmla="*/ 150018 h 345763"/>
                  <a:gd name="connsiteX0" fmla="*/ 189287 w 1143000"/>
                  <a:gd name="connsiteY0" fmla="*/ 146318 h 345763"/>
                  <a:gd name="connsiteX1" fmla="*/ 341478 w 1143000"/>
                  <a:gd name="connsiteY1" fmla="*/ 69841 h 345763"/>
                  <a:gd name="connsiteX2" fmla="*/ 941565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51089 w 1143000"/>
                  <a:gd name="connsiteY2" fmla="*/ 61636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53136 w 1143000"/>
                  <a:gd name="connsiteY8" fmla="*/ 227811 h 345763"/>
                  <a:gd name="connsiteX9" fmla="*/ 942883 w 1143000"/>
                  <a:gd name="connsiteY9" fmla="*/ 61635 h 345763"/>
                  <a:gd name="connsiteX10" fmla="*/ 969286 w 1143000"/>
                  <a:gd name="connsiteY10" fmla="*/ 160878 h 345763"/>
                  <a:gd name="connsiteX11" fmla="*/ 1008281 w 1143000"/>
                  <a:gd name="connsiteY11" fmla="*/ 345763 h 345763"/>
                  <a:gd name="connsiteX0" fmla="*/ 198023 w 1143000"/>
                  <a:gd name="connsiteY0" fmla="*/ 149230 h 345763"/>
                  <a:gd name="connsiteX1" fmla="*/ 834086 w 1143000"/>
                  <a:gd name="connsiteY1" fmla="*/ 148169 h 345763"/>
                  <a:gd name="connsiteX2" fmla="*/ 1008281 w 1143000"/>
                  <a:gd name="connsiteY2" fmla="*/ 345763 h 345763"/>
                  <a:gd name="connsiteX3" fmla="*/ 0 w 1143000"/>
                  <a:gd name="connsiteY3" fmla="*/ 345763 h 345763"/>
                  <a:gd name="connsiteX4" fmla="*/ 198023 w 1143000"/>
                  <a:gd name="connsiteY4" fmla="*/ 149230 h 345763"/>
                  <a:gd name="connsiteX0" fmla="*/ 830643 w 1143000"/>
                  <a:gd name="connsiteY0" fmla="*/ 150018 h 345763"/>
                  <a:gd name="connsiteX1" fmla="*/ 938122 w 1143000"/>
                  <a:gd name="connsiteY1" fmla="*/ 61635 h 345763"/>
                  <a:gd name="connsiteX2" fmla="*/ 1143000 w 1143000"/>
                  <a:gd name="connsiteY2" fmla="*/ 211044 h 345763"/>
                  <a:gd name="connsiteX3" fmla="*/ 1008281 w 1143000"/>
                  <a:gd name="connsiteY3" fmla="*/ 345763 h 345763"/>
                  <a:gd name="connsiteX4" fmla="*/ 830643 w 1143000"/>
                  <a:gd name="connsiteY4" fmla="*/ 150018 h 345763"/>
                  <a:gd name="connsiteX0" fmla="*/ 189287 w 1143000"/>
                  <a:gd name="connsiteY0" fmla="*/ 146318 h 345763"/>
                  <a:gd name="connsiteX1" fmla="*/ 341478 w 1143000"/>
                  <a:gd name="connsiteY1" fmla="*/ 69841 h 345763"/>
                  <a:gd name="connsiteX2" fmla="*/ 941565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51089 w 1143000"/>
                  <a:gd name="connsiteY2" fmla="*/ 61636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53136 w 1143000"/>
                  <a:gd name="connsiteY8" fmla="*/ 227811 h 345763"/>
                  <a:gd name="connsiteX9" fmla="*/ 942883 w 1143000"/>
                  <a:gd name="connsiteY9" fmla="*/ 61635 h 345763"/>
                  <a:gd name="connsiteX10" fmla="*/ 969286 w 1143000"/>
                  <a:gd name="connsiteY10" fmla="*/ 160878 h 345763"/>
                  <a:gd name="connsiteX11" fmla="*/ 1008281 w 1143000"/>
                  <a:gd name="connsiteY11" fmla="*/ 345763 h 345763"/>
                  <a:gd name="connsiteX0" fmla="*/ 198023 w 1143000"/>
                  <a:gd name="connsiteY0" fmla="*/ 149230 h 345763"/>
                  <a:gd name="connsiteX1" fmla="*/ 834086 w 1143000"/>
                  <a:gd name="connsiteY1" fmla="*/ 148169 h 345763"/>
                  <a:gd name="connsiteX2" fmla="*/ 1008281 w 1143000"/>
                  <a:gd name="connsiteY2" fmla="*/ 345763 h 345763"/>
                  <a:gd name="connsiteX3" fmla="*/ 0 w 1143000"/>
                  <a:gd name="connsiteY3" fmla="*/ 345763 h 345763"/>
                  <a:gd name="connsiteX4" fmla="*/ 198023 w 1143000"/>
                  <a:gd name="connsiteY4" fmla="*/ 149230 h 345763"/>
                  <a:gd name="connsiteX0" fmla="*/ 830643 w 1143000"/>
                  <a:gd name="connsiteY0" fmla="*/ 150018 h 345763"/>
                  <a:gd name="connsiteX1" fmla="*/ 938122 w 1143000"/>
                  <a:gd name="connsiteY1" fmla="*/ 61635 h 345763"/>
                  <a:gd name="connsiteX2" fmla="*/ 1143000 w 1143000"/>
                  <a:gd name="connsiteY2" fmla="*/ 211044 h 345763"/>
                  <a:gd name="connsiteX3" fmla="*/ 1008281 w 1143000"/>
                  <a:gd name="connsiteY3" fmla="*/ 345763 h 345763"/>
                  <a:gd name="connsiteX4" fmla="*/ 830643 w 1143000"/>
                  <a:gd name="connsiteY4" fmla="*/ 150018 h 345763"/>
                  <a:gd name="connsiteX0" fmla="*/ 189287 w 1143000"/>
                  <a:gd name="connsiteY0" fmla="*/ 146318 h 345763"/>
                  <a:gd name="connsiteX1" fmla="*/ 341478 w 1143000"/>
                  <a:gd name="connsiteY1" fmla="*/ 69841 h 345763"/>
                  <a:gd name="connsiteX2" fmla="*/ 941565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51089 w 1143000"/>
                  <a:gd name="connsiteY2" fmla="*/ 61636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31705 w 1143000"/>
                  <a:gd name="connsiteY8" fmla="*/ 149229 h 345763"/>
                  <a:gd name="connsiteX9" fmla="*/ 942883 w 1143000"/>
                  <a:gd name="connsiteY9" fmla="*/ 61635 h 345763"/>
                  <a:gd name="connsiteX10" fmla="*/ 969286 w 1143000"/>
                  <a:gd name="connsiteY10" fmla="*/ 160878 h 345763"/>
                  <a:gd name="connsiteX11" fmla="*/ 1008281 w 1143000"/>
                  <a:gd name="connsiteY11" fmla="*/ 345763 h 345763"/>
                  <a:gd name="connsiteX0" fmla="*/ 198023 w 1143000"/>
                  <a:gd name="connsiteY0" fmla="*/ 149230 h 345763"/>
                  <a:gd name="connsiteX1" fmla="*/ 834086 w 1143000"/>
                  <a:gd name="connsiteY1" fmla="*/ 148169 h 345763"/>
                  <a:gd name="connsiteX2" fmla="*/ 1008281 w 1143000"/>
                  <a:gd name="connsiteY2" fmla="*/ 345763 h 345763"/>
                  <a:gd name="connsiteX3" fmla="*/ 0 w 1143000"/>
                  <a:gd name="connsiteY3" fmla="*/ 345763 h 345763"/>
                  <a:gd name="connsiteX4" fmla="*/ 198023 w 1143000"/>
                  <a:gd name="connsiteY4" fmla="*/ 149230 h 345763"/>
                  <a:gd name="connsiteX0" fmla="*/ 830643 w 1143000"/>
                  <a:gd name="connsiteY0" fmla="*/ 150018 h 345763"/>
                  <a:gd name="connsiteX1" fmla="*/ 938122 w 1143000"/>
                  <a:gd name="connsiteY1" fmla="*/ 61635 h 345763"/>
                  <a:gd name="connsiteX2" fmla="*/ 1143000 w 1143000"/>
                  <a:gd name="connsiteY2" fmla="*/ 211044 h 345763"/>
                  <a:gd name="connsiteX3" fmla="*/ 1008281 w 1143000"/>
                  <a:gd name="connsiteY3" fmla="*/ 345763 h 345763"/>
                  <a:gd name="connsiteX4" fmla="*/ 830643 w 1143000"/>
                  <a:gd name="connsiteY4" fmla="*/ 150018 h 345763"/>
                  <a:gd name="connsiteX0" fmla="*/ 189287 w 1143000"/>
                  <a:gd name="connsiteY0" fmla="*/ 146318 h 345763"/>
                  <a:gd name="connsiteX1" fmla="*/ 341478 w 1143000"/>
                  <a:gd name="connsiteY1" fmla="*/ 69841 h 345763"/>
                  <a:gd name="connsiteX2" fmla="*/ 941565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51089 w 1143000"/>
                  <a:gd name="connsiteY2" fmla="*/ 61636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31705 w 1143000"/>
                  <a:gd name="connsiteY8" fmla="*/ 149229 h 345763"/>
                  <a:gd name="connsiteX9" fmla="*/ 942883 w 1143000"/>
                  <a:gd name="connsiteY9" fmla="*/ 61635 h 345763"/>
                  <a:gd name="connsiteX10" fmla="*/ 831173 w 1143000"/>
                  <a:gd name="connsiteY10" fmla="*/ 148971 h 345763"/>
                  <a:gd name="connsiteX11" fmla="*/ 1008281 w 1143000"/>
                  <a:gd name="connsiteY11" fmla="*/ 345763 h 345763"/>
                  <a:gd name="connsiteX0" fmla="*/ 198023 w 1143000"/>
                  <a:gd name="connsiteY0" fmla="*/ 87595 h 284128"/>
                  <a:gd name="connsiteX1" fmla="*/ 834086 w 1143000"/>
                  <a:gd name="connsiteY1" fmla="*/ 86534 h 284128"/>
                  <a:gd name="connsiteX2" fmla="*/ 1008281 w 1143000"/>
                  <a:gd name="connsiteY2" fmla="*/ 284128 h 284128"/>
                  <a:gd name="connsiteX3" fmla="*/ 0 w 1143000"/>
                  <a:gd name="connsiteY3" fmla="*/ 284128 h 284128"/>
                  <a:gd name="connsiteX4" fmla="*/ 198023 w 1143000"/>
                  <a:gd name="connsiteY4" fmla="*/ 87595 h 284128"/>
                  <a:gd name="connsiteX0" fmla="*/ 830643 w 1143000"/>
                  <a:gd name="connsiteY0" fmla="*/ 88383 h 284128"/>
                  <a:gd name="connsiteX1" fmla="*/ 938122 w 1143000"/>
                  <a:gd name="connsiteY1" fmla="*/ 0 h 284128"/>
                  <a:gd name="connsiteX2" fmla="*/ 1143000 w 1143000"/>
                  <a:gd name="connsiteY2" fmla="*/ 149409 h 284128"/>
                  <a:gd name="connsiteX3" fmla="*/ 1008281 w 1143000"/>
                  <a:gd name="connsiteY3" fmla="*/ 284128 h 284128"/>
                  <a:gd name="connsiteX4" fmla="*/ 830643 w 1143000"/>
                  <a:gd name="connsiteY4" fmla="*/ 88383 h 284128"/>
                  <a:gd name="connsiteX0" fmla="*/ 189287 w 1143000"/>
                  <a:gd name="connsiteY0" fmla="*/ 84683 h 284128"/>
                  <a:gd name="connsiteX1" fmla="*/ 341478 w 1143000"/>
                  <a:gd name="connsiteY1" fmla="*/ 8206 h 284128"/>
                  <a:gd name="connsiteX2" fmla="*/ 941565 w 1143000"/>
                  <a:gd name="connsiteY2" fmla="*/ 2382 h 284128"/>
                  <a:gd name="connsiteX3" fmla="*/ 838848 w 1143000"/>
                  <a:gd name="connsiteY3" fmla="*/ 86002 h 284128"/>
                  <a:gd name="connsiteX4" fmla="*/ 189287 w 1143000"/>
                  <a:gd name="connsiteY4" fmla="*/ 84683 h 284128"/>
                  <a:gd name="connsiteX0" fmla="*/ 198023 w 1143000"/>
                  <a:gd name="connsiteY0" fmla="*/ 87595 h 284128"/>
                  <a:gd name="connsiteX1" fmla="*/ 341478 w 1143000"/>
                  <a:gd name="connsiteY1" fmla="*/ 2382 h 284128"/>
                  <a:gd name="connsiteX2" fmla="*/ 951089 w 1143000"/>
                  <a:gd name="connsiteY2" fmla="*/ 1 h 284128"/>
                  <a:gd name="connsiteX3" fmla="*/ 1143000 w 1143000"/>
                  <a:gd name="connsiteY3" fmla="*/ 149409 h 284128"/>
                  <a:gd name="connsiteX4" fmla="*/ 1008281 w 1143000"/>
                  <a:gd name="connsiteY4" fmla="*/ 284128 h 284128"/>
                  <a:gd name="connsiteX5" fmla="*/ 0 w 1143000"/>
                  <a:gd name="connsiteY5" fmla="*/ 284128 h 284128"/>
                  <a:gd name="connsiteX6" fmla="*/ 198023 w 1143000"/>
                  <a:gd name="connsiteY6" fmla="*/ 87595 h 284128"/>
                  <a:gd name="connsiteX7" fmla="*/ 192199 w 1143000"/>
                  <a:gd name="connsiteY7" fmla="*/ 87595 h 284128"/>
                  <a:gd name="connsiteX8" fmla="*/ 831705 w 1143000"/>
                  <a:gd name="connsiteY8" fmla="*/ 87594 h 284128"/>
                  <a:gd name="connsiteX9" fmla="*/ 942883 w 1143000"/>
                  <a:gd name="connsiteY9" fmla="*/ 0 h 284128"/>
                  <a:gd name="connsiteX10" fmla="*/ 831173 w 1143000"/>
                  <a:gd name="connsiteY10" fmla="*/ 87336 h 284128"/>
                  <a:gd name="connsiteX11" fmla="*/ 1008281 w 1143000"/>
                  <a:gd name="connsiteY11" fmla="*/ 284128 h 28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0" h="284128" stroke="0" extrusionOk="0">
                    <a:moveTo>
                      <a:pt x="198023" y="87595"/>
                    </a:moveTo>
                    <a:lnTo>
                      <a:pt x="834086" y="86534"/>
                    </a:lnTo>
                    <a:lnTo>
                      <a:pt x="1008281" y="284128"/>
                    </a:lnTo>
                    <a:lnTo>
                      <a:pt x="0" y="284128"/>
                    </a:lnTo>
                    <a:lnTo>
                      <a:pt x="198023" y="87595"/>
                    </a:lnTo>
                    <a:close/>
                  </a:path>
                  <a:path w="1143000" h="284128" fill="darkenLess" stroke="0" extrusionOk="0">
                    <a:moveTo>
                      <a:pt x="830643" y="88383"/>
                    </a:moveTo>
                    <a:lnTo>
                      <a:pt x="938122" y="0"/>
                    </a:lnTo>
                    <a:lnTo>
                      <a:pt x="1143000" y="149409"/>
                    </a:lnTo>
                    <a:lnTo>
                      <a:pt x="1008281" y="284128"/>
                    </a:lnTo>
                    <a:lnTo>
                      <a:pt x="830643" y="88383"/>
                    </a:lnTo>
                    <a:close/>
                  </a:path>
                  <a:path w="1143000" h="284128" fill="lightenLess" stroke="0" extrusionOk="0">
                    <a:moveTo>
                      <a:pt x="189287" y="84683"/>
                    </a:moveTo>
                    <a:lnTo>
                      <a:pt x="341478" y="8206"/>
                    </a:lnTo>
                    <a:lnTo>
                      <a:pt x="941565" y="2382"/>
                    </a:lnTo>
                    <a:lnTo>
                      <a:pt x="838848" y="86002"/>
                    </a:lnTo>
                    <a:lnTo>
                      <a:pt x="189287" y="84683"/>
                    </a:lnTo>
                    <a:close/>
                  </a:path>
                  <a:path w="1143000" h="284128" fill="none" extrusionOk="0">
                    <a:moveTo>
                      <a:pt x="198023" y="87595"/>
                    </a:moveTo>
                    <a:lnTo>
                      <a:pt x="341478" y="2382"/>
                    </a:lnTo>
                    <a:lnTo>
                      <a:pt x="951089" y="1"/>
                    </a:lnTo>
                    <a:lnTo>
                      <a:pt x="1143000" y="149409"/>
                    </a:lnTo>
                    <a:lnTo>
                      <a:pt x="1008281" y="284128"/>
                    </a:lnTo>
                    <a:lnTo>
                      <a:pt x="0" y="284128"/>
                    </a:lnTo>
                    <a:lnTo>
                      <a:pt x="198023" y="87595"/>
                    </a:lnTo>
                    <a:close/>
                    <a:moveTo>
                      <a:pt x="192199" y="87595"/>
                    </a:moveTo>
                    <a:lnTo>
                      <a:pt x="831705" y="87594"/>
                    </a:lnTo>
                    <a:lnTo>
                      <a:pt x="942883" y="0"/>
                    </a:lnTo>
                    <a:moveTo>
                      <a:pt x="831173" y="87336"/>
                    </a:moveTo>
                    <a:lnTo>
                      <a:pt x="1008281" y="284128"/>
                    </a:lnTo>
                  </a:path>
                </a:pathLst>
              </a:cu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grpSp>
        <p:grpSp>
          <p:nvGrpSpPr>
            <p:cNvPr id="28" name="Group 27"/>
            <p:cNvGrpSpPr/>
            <p:nvPr/>
          </p:nvGrpSpPr>
          <p:grpSpPr>
            <a:xfrm>
              <a:off x="4459882" y="3400717"/>
              <a:ext cx="435045" cy="386706"/>
              <a:chOff x="5143500" y="4991100"/>
              <a:chExt cx="1554163" cy="1028700"/>
            </a:xfrm>
          </p:grpSpPr>
          <p:sp>
            <p:nvSpPr>
              <p:cNvPr id="29" name="Cube 28"/>
              <p:cNvSpPr/>
              <p:nvPr/>
            </p:nvSpPr>
            <p:spPr>
              <a:xfrm>
                <a:off x="5143500" y="5562600"/>
                <a:ext cx="1554163" cy="457200"/>
              </a:xfrm>
              <a:prstGeom prst="cube">
                <a:avLst>
                  <a:gd name="adj" fmla="val 92041"/>
                </a:avLst>
              </a:prstGeom>
              <a:solidFill>
                <a:schemeClr val="bg1"/>
              </a:solidFill>
              <a:ln>
                <a:solidFill>
                  <a:schemeClr val="tx1"/>
                </a:solidFill>
              </a:ln>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dirty="0"/>
              </a:p>
            </p:txBody>
          </p:sp>
          <p:sp>
            <p:nvSpPr>
              <p:cNvPr id="30" name="Cube 29"/>
              <p:cNvSpPr/>
              <p:nvPr/>
            </p:nvSpPr>
            <p:spPr>
              <a:xfrm>
                <a:off x="5448300" y="53721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31" name="Cube 30"/>
              <p:cNvSpPr/>
              <p:nvPr/>
            </p:nvSpPr>
            <p:spPr>
              <a:xfrm>
                <a:off x="5448300" y="49911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grpSp>
        <p:grpSp>
          <p:nvGrpSpPr>
            <p:cNvPr id="37" name="Group 36"/>
            <p:cNvGrpSpPr/>
            <p:nvPr/>
          </p:nvGrpSpPr>
          <p:grpSpPr>
            <a:xfrm>
              <a:off x="4242360" y="3255701"/>
              <a:ext cx="459214" cy="749244"/>
              <a:chOff x="1714500" y="4267200"/>
              <a:chExt cx="1554163" cy="1790700"/>
            </a:xfrm>
          </p:grpSpPr>
          <p:sp>
            <p:nvSpPr>
              <p:cNvPr id="32" name="Cube 31"/>
              <p:cNvSpPr/>
              <p:nvPr/>
            </p:nvSpPr>
            <p:spPr>
              <a:xfrm>
                <a:off x="1714500" y="5600700"/>
                <a:ext cx="1554163" cy="457200"/>
              </a:xfrm>
              <a:prstGeom prst="cube">
                <a:avLst>
                  <a:gd name="adj" fmla="val 92041"/>
                </a:avLst>
              </a:prstGeom>
              <a:solidFill>
                <a:schemeClr val="bg1"/>
              </a:solidFill>
              <a:ln>
                <a:solidFill>
                  <a:schemeClr val="tx1"/>
                </a:solidFill>
              </a:ln>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dirty="0"/>
              </a:p>
            </p:txBody>
          </p:sp>
          <p:sp>
            <p:nvSpPr>
              <p:cNvPr id="33" name="Cube 32"/>
              <p:cNvSpPr/>
              <p:nvPr/>
            </p:nvSpPr>
            <p:spPr>
              <a:xfrm>
                <a:off x="2019300" y="54102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34" name="Cube 33"/>
              <p:cNvSpPr/>
              <p:nvPr/>
            </p:nvSpPr>
            <p:spPr>
              <a:xfrm>
                <a:off x="2019300" y="50292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35" name="Cube 34"/>
              <p:cNvSpPr/>
              <p:nvPr/>
            </p:nvSpPr>
            <p:spPr>
              <a:xfrm>
                <a:off x="2019300" y="46482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36" name="Cube 35"/>
              <p:cNvSpPr/>
              <p:nvPr/>
            </p:nvSpPr>
            <p:spPr>
              <a:xfrm>
                <a:off x="2019300" y="42672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grpSp>
        <p:grpSp>
          <p:nvGrpSpPr>
            <p:cNvPr id="27" name="Group 26"/>
            <p:cNvGrpSpPr/>
            <p:nvPr/>
          </p:nvGrpSpPr>
          <p:grpSpPr>
            <a:xfrm>
              <a:off x="4000667" y="3739085"/>
              <a:ext cx="483384" cy="507552"/>
              <a:chOff x="5143500" y="4991100"/>
              <a:chExt cx="1554163" cy="1028700"/>
            </a:xfrm>
          </p:grpSpPr>
          <p:sp>
            <p:nvSpPr>
              <p:cNvPr id="24" name="Cube 23"/>
              <p:cNvSpPr/>
              <p:nvPr/>
            </p:nvSpPr>
            <p:spPr>
              <a:xfrm>
                <a:off x="5143500" y="5562600"/>
                <a:ext cx="1554163" cy="457200"/>
              </a:xfrm>
              <a:prstGeom prst="cube">
                <a:avLst>
                  <a:gd name="adj" fmla="val 92041"/>
                </a:avLst>
              </a:prstGeom>
              <a:solidFill>
                <a:schemeClr val="bg1"/>
              </a:solidFill>
              <a:ln>
                <a:solidFill>
                  <a:schemeClr val="tx1"/>
                </a:solidFill>
              </a:ln>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dirty="0"/>
              </a:p>
            </p:txBody>
          </p:sp>
          <p:sp>
            <p:nvSpPr>
              <p:cNvPr id="25" name="Cube 24"/>
              <p:cNvSpPr/>
              <p:nvPr/>
            </p:nvSpPr>
            <p:spPr>
              <a:xfrm>
                <a:off x="5448300" y="53721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26" name="Cube 25"/>
              <p:cNvSpPr/>
              <p:nvPr/>
            </p:nvSpPr>
            <p:spPr>
              <a:xfrm>
                <a:off x="5448300" y="49911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grpSp>
        <p:grpSp>
          <p:nvGrpSpPr>
            <p:cNvPr id="20" name="Group 19"/>
            <p:cNvGrpSpPr/>
            <p:nvPr/>
          </p:nvGrpSpPr>
          <p:grpSpPr>
            <a:xfrm>
              <a:off x="3106409" y="3449055"/>
              <a:ext cx="507552" cy="483384"/>
              <a:chOff x="5143500" y="4610100"/>
              <a:chExt cx="1554163" cy="1409700"/>
            </a:xfrm>
          </p:grpSpPr>
          <p:sp>
            <p:nvSpPr>
              <p:cNvPr id="16" name="Cube 15"/>
              <p:cNvSpPr/>
              <p:nvPr/>
            </p:nvSpPr>
            <p:spPr>
              <a:xfrm>
                <a:off x="5143500" y="5562600"/>
                <a:ext cx="1554163" cy="457200"/>
              </a:xfrm>
              <a:prstGeom prst="cube">
                <a:avLst>
                  <a:gd name="adj" fmla="val 92041"/>
                </a:avLst>
              </a:prstGeom>
              <a:solidFill>
                <a:schemeClr val="bg1"/>
              </a:solidFill>
              <a:ln>
                <a:solidFill>
                  <a:schemeClr val="tx1"/>
                </a:solidFill>
              </a:ln>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dirty="0"/>
              </a:p>
            </p:txBody>
          </p:sp>
          <p:sp>
            <p:nvSpPr>
              <p:cNvPr id="17" name="Cube 16"/>
              <p:cNvSpPr/>
              <p:nvPr/>
            </p:nvSpPr>
            <p:spPr>
              <a:xfrm>
                <a:off x="5448300" y="53721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18" name="Cube 17"/>
              <p:cNvSpPr/>
              <p:nvPr/>
            </p:nvSpPr>
            <p:spPr>
              <a:xfrm>
                <a:off x="5448300" y="49911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19" name="Cube 18"/>
              <p:cNvSpPr/>
              <p:nvPr/>
            </p:nvSpPr>
            <p:spPr>
              <a:xfrm>
                <a:off x="5448300" y="46101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grpSp>
        <p:grpSp>
          <p:nvGrpSpPr>
            <p:cNvPr id="15" name="Group 14"/>
            <p:cNvGrpSpPr/>
            <p:nvPr/>
          </p:nvGrpSpPr>
          <p:grpSpPr>
            <a:xfrm>
              <a:off x="2840548" y="3207363"/>
              <a:ext cx="580060" cy="980865"/>
              <a:chOff x="3238500" y="4000500"/>
              <a:chExt cx="1943100" cy="2003425"/>
            </a:xfrm>
          </p:grpSpPr>
          <p:sp>
            <p:nvSpPr>
              <p:cNvPr id="10" name="Cube 9"/>
              <p:cNvSpPr/>
              <p:nvPr/>
            </p:nvSpPr>
            <p:spPr>
              <a:xfrm>
                <a:off x="3238500" y="5546725"/>
                <a:ext cx="1943100" cy="457200"/>
              </a:xfrm>
              <a:prstGeom prst="cube">
                <a:avLst>
                  <a:gd name="adj" fmla="val 92041"/>
                </a:avLst>
              </a:prstGeom>
              <a:solidFill>
                <a:schemeClr val="bg1"/>
              </a:solidFill>
              <a:ln>
                <a:solidFill>
                  <a:schemeClr val="tx1"/>
                </a:solidFill>
              </a:ln>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dirty="0"/>
              </a:p>
            </p:txBody>
          </p:sp>
          <p:grpSp>
            <p:nvGrpSpPr>
              <p:cNvPr id="11" name="Group 59"/>
              <p:cNvGrpSpPr>
                <a:grpSpLocks/>
              </p:cNvGrpSpPr>
              <p:nvPr/>
            </p:nvGrpSpPr>
            <p:grpSpPr bwMode="auto">
              <a:xfrm>
                <a:off x="3673475" y="4000500"/>
                <a:ext cx="1149350" cy="1828800"/>
                <a:chOff x="3672840" y="4000500"/>
                <a:chExt cx="1150620" cy="1828800"/>
              </a:xfrm>
            </p:grpSpPr>
            <p:sp>
              <p:nvSpPr>
                <p:cNvPr id="12" name="Cube 11"/>
                <p:cNvSpPr/>
                <p:nvPr/>
              </p:nvSpPr>
              <p:spPr>
                <a:xfrm>
                  <a:off x="3672840" y="4365625"/>
                  <a:ext cx="365528" cy="1463675"/>
                </a:xfrm>
                <a:prstGeom prst="cube">
                  <a:avLst>
                    <a:gd name="adj" fmla="val 49967"/>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13" name="Cube 12"/>
                <p:cNvSpPr/>
                <p:nvPr/>
              </p:nvSpPr>
              <p:spPr>
                <a:xfrm>
                  <a:off x="3885800" y="4000500"/>
                  <a:ext cx="732647" cy="18288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14" name="Cube 13"/>
                <p:cNvSpPr/>
                <p:nvPr/>
              </p:nvSpPr>
              <p:spPr>
                <a:xfrm>
                  <a:off x="4457932" y="4365625"/>
                  <a:ext cx="365528" cy="1463675"/>
                </a:xfrm>
                <a:prstGeom prst="cube">
                  <a:avLst>
                    <a:gd name="adj" fmla="val 49967"/>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grpSp>
        </p:grpSp>
        <p:grpSp>
          <p:nvGrpSpPr>
            <p:cNvPr id="9" name="Group 8"/>
            <p:cNvGrpSpPr/>
            <p:nvPr/>
          </p:nvGrpSpPr>
          <p:grpSpPr>
            <a:xfrm>
              <a:off x="2647196" y="3671613"/>
              <a:ext cx="497483" cy="695871"/>
              <a:chOff x="320675" y="4038600"/>
              <a:chExt cx="1279525" cy="2049463"/>
            </a:xfrm>
          </p:grpSpPr>
          <p:sp>
            <p:nvSpPr>
              <p:cNvPr id="4" name="Cube 3"/>
              <p:cNvSpPr/>
              <p:nvPr/>
            </p:nvSpPr>
            <p:spPr>
              <a:xfrm>
                <a:off x="320675" y="5448300"/>
                <a:ext cx="1279525" cy="639763"/>
              </a:xfrm>
              <a:prstGeom prst="cube">
                <a:avLst>
                  <a:gd name="adj" fmla="val 4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5" name="Cube 4"/>
              <p:cNvSpPr/>
              <p:nvPr/>
            </p:nvSpPr>
            <p:spPr>
              <a:xfrm>
                <a:off x="533400" y="51816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6" name="Cube 5"/>
              <p:cNvSpPr/>
              <p:nvPr/>
            </p:nvSpPr>
            <p:spPr>
              <a:xfrm>
                <a:off x="533400" y="48006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7" name="Cube 6"/>
              <p:cNvSpPr/>
              <p:nvPr/>
            </p:nvSpPr>
            <p:spPr>
              <a:xfrm>
                <a:off x="533400" y="44196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8" name="Cube 7"/>
              <p:cNvSpPr/>
              <p:nvPr/>
            </p:nvSpPr>
            <p:spPr>
              <a:xfrm>
                <a:off x="533400" y="40386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grpSp>
        <p:grpSp>
          <p:nvGrpSpPr>
            <p:cNvPr id="21" name="Group 55"/>
            <p:cNvGrpSpPr>
              <a:grpSpLocks/>
            </p:cNvGrpSpPr>
            <p:nvPr/>
          </p:nvGrpSpPr>
          <p:grpSpPr bwMode="auto">
            <a:xfrm>
              <a:off x="3831483" y="4138883"/>
              <a:ext cx="435045" cy="228600"/>
              <a:chOff x="6934200" y="4402172"/>
              <a:chExt cx="1188720" cy="588928"/>
            </a:xfrm>
          </p:grpSpPr>
          <p:sp>
            <p:nvSpPr>
              <p:cNvPr id="22" name="Cube 21"/>
              <p:cNvSpPr/>
              <p:nvPr/>
            </p:nvSpPr>
            <p:spPr>
              <a:xfrm>
                <a:off x="7086559" y="4533926"/>
                <a:ext cx="914155" cy="457174"/>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23" name="Cube 72"/>
              <p:cNvSpPr/>
              <p:nvPr/>
            </p:nvSpPr>
            <p:spPr>
              <a:xfrm>
                <a:off x="6934200" y="4402172"/>
                <a:ext cx="1188720" cy="284146"/>
              </a:xfrm>
              <a:custGeom>
                <a:avLst/>
                <a:gdLst>
                  <a:gd name="connsiteX0" fmla="*/ 0 w 1143000"/>
                  <a:gd name="connsiteY0" fmla="*/ 134719 h 342900"/>
                  <a:gd name="connsiteX1" fmla="*/ 1008281 w 1143000"/>
                  <a:gd name="connsiteY1" fmla="*/ 134719 h 342900"/>
                  <a:gd name="connsiteX2" fmla="*/ 1008281 w 1143000"/>
                  <a:gd name="connsiteY2" fmla="*/ 342900 h 342900"/>
                  <a:gd name="connsiteX3" fmla="*/ 0 w 1143000"/>
                  <a:gd name="connsiteY3" fmla="*/ 342900 h 342900"/>
                  <a:gd name="connsiteX4" fmla="*/ 0 w 1143000"/>
                  <a:gd name="connsiteY4" fmla="*/ 134719 h 342900"/>
                  <a:gd name="connsiteX0" fmla="*/ 1008281 w 1143000"/>
                  <a:gd name="connsiteY0" fmla="*/ 134719 h 342900"/>
                  <a:gd name="connsiteX1" fmla="*/ 1143000 w 1143000"/>
                  <a:gd name="connsiteY1" fmla="*/ 0 h 342900"/>
                  <a:gd name="connsiteX2" fmla="*/ 1143000 w 1143000"/>
                  <a:gd name="connsiteY2" fmla="*/ 208181 h 342900"/>
                  <a:gd name="connsiteX3" fmla="*/ 1008281 w 1143000"/>
                  <a:gd name="connsiteY3" fmla="*/ 342900 h 342900"/>
                  <a:gd name="connsiteX4" fmla="*/ 1008281 w 1143000"/>
                  <a:gd name="connsiteY4" fmla="*/ 134719 h 342900"/>
                  <a:gd name="connsiteX0" fmla="*/ 0 w 1143000"/>
                  <a:gd name="connsiteY0" fmla="*/ 134719 h 342900"/>
                  <a:gd name="connsiteX1" fmla="*/ 134719 w 1143000"/>
                  <a:gd name="connsiteY1" fmla="*/ 0 h 342900"/>
                  <a:gd name="connsiteX2" fmla="*/ 1143000 w 1143000"/>
                  <a:gd name="connsiteY2" fmla="*/ 0 h 342900"/>
                  <a:gd name="connsiteX3" fmla="*/ 1008281 w 1143000"/>
                  <a:gd name="connsiteY3" fmla="*/ 134719 h 342900"/>
                  <a:gd name="connsiteX4" fmla="*/ 0 w 1143000"/>
                  <a:gd name="connsiteY4" fmla="*/ 134719 h 342900"/>
                  <a:gd name="connsiteX0" fmla="*/ 0 w 1143000"/>
                  <a:gd name="connsiteY0" fmla="*/ 134719 h 342900"/>
                  <a:gd name="connsiteX1" fmla="*/ 134719 w 1143000"/>
                  <a:gd name="connsiteY1" fmla="*/ 0 h 342900"/>
                  <a:gd name="connsiteX2" fmla="*/ 1143000 w 1143000"/>
                  <a:gd name="connsiteY2" fmla="*/ 0 h 342900"/>
                  <a:gd name="connsiteX3" fmla="*/ 1143000 w 1143000"/>
                  <a:gd name="connsiteY3" fmla="*/ 208181 h 342900"/>
                  <a:gd name="connsiteX4" fmla="*/ 1008281 w 1143000"/>
                  <a:gd name="connsiteY4" fmla="*/ 342900 h 342900"/>
                  <a:gd name="connsiteX5" fmla="*/ 0 w 1143000"/>
                  <a:gd name="connsiteY5" fmla="*/ 342900 h 342900"/>
                  <a:gd name="connsiteX6" fmla="*/ 0 w 1143000"/>
                  <a:gd name="connsiteY6" fmla="*/ 134719 h 342900"/>
                  <a:gd name="connsiteX7" fmla="*/ 0 w 1143000"/>
                  <a:gd name="connsiteY7" fmla="*/ 134719 h 342900"/>
                  <a:gd name="connsiteX8" fmla="*/ 1008281 w 1143000"/>
                  <a:gd name="connsiteY8" fmla="*/ 134719 h 342900"/>
                  <a:gd name="connsiteX9" fmla="*/ 1143000 w 1143000"/>
                  <a:gd name="connsiteY9" fmla="*/ 0 h 342900"/>
                  <a:gd name="connsiteX10" fmla="*/ 1008281 w 1143000"/>
                  <a:gd name="connsiteY10" fmla="*/ 134719 h 342900"/>
                  <a:gd name="connsiteX11" fmla="*/ 1008281 w 1143000"/>
                  <a:gd name="connsiteY11" fmla="*/ 342900 h 342900"/>
                  <a:gd name="connsiteX0" fmla="*/ 0 w 1143000"/>
                  <a:gd name="connsiteY0" fmla="*/ 134719 h 342900"/>
                  <a:gd name="connsiteX1" fmla="*/ 1008281 w 1143000"/>
                  <a:gd name="connsiteY1" fmla="*/ 134719 h 342900"/>
                  <a:gd name="connsiteX2" fmla="*/ 1008281 w 1143000"/>
                  <a:gd name="connsiteY2" fmla="*/ 342900 h 342900"/>
                  <a:gd name="connsiteX3" fmla="*/ 0 w 1143000"/>
                  <a:gd name="connsiteY3" fmla="*/ 342900 h 342900"/>
                  <a:gd name="connsiteX4" fmla="*/ 0 w 1143000"/>
                  <a:gd name="connsiteY4" fmla="*/ 134719 h 342900"/>
                  <a:gd name="connsiteX0" fmla="*/ 1008281 w 1143000"/>
                  <a:gd name="connsiteY0" fmla="*/ 134719 h 342900"/>
                  <a:gd name="connsiteX1" fmla="*/ 1143000 w 1143000"/>
                  <a:gd name="connsiteY1" fmla="*/ 0 h 342900"/>
                  <a:gd name="connsiteX2" fmla="*/ 1143000 w 1143000"/>
                  <a:gd name="connsiteY2" fmla="*/ 208181 h 342900"/>
                  <a:gd name="connsiteX3" fmla="*/ 1008281 w 1143000"/>
                  <a:gd name="connsiteY3" fmla="*/ 342900 h 342900"/>
                  <a:gd name="connsiteX4" fmla="*/ 1008281 w 1143000"/>
                  <a:gd name="connsiteY4" fmla="*/ 134719 h 342900"/>
                  <a:gd name="connsiteX0" fmla="*/ 0 w 1143000"/>
                  <a:gd name="connsiteY0" fmla="*/ 134719 h 342900"/>
                  <a:gd name="connsiteX1" fmla="*/ 134719 w 1143000"/>
                  <a:gd name="connsiteY1" fmla="*/ 0 h 342900"/>
                  <a:gd name="connsiteX2" fmla="*/ 1143000 w 1143000"/>
                  <a:gd name="connsiteY2" fmla="*/ 0 h 342900"/>
                  <a:gd name="connsiteX3" fmla="*/ 1008281 w 1143000"/>
                  <a:gd name="connsiteY3" fmla="*/ 134719 h 342900"/>
                  <a:gd name="connsiteX4" fmla="*/ 0 w 1143000"/>
                  <a:gd name="connsiteY4" fmla="*/ 134719 h 342900"/>
                  <a:gd name="connsiteX0" fmla="*/ 0 w 1143000"/>
                  <a:gd name="connsiteY0" fmla="*/ 134719 h 342900"/>
                  <a:gd name="connsiteX1" fmla="*/ 134719 w 1143000"/>
                  <a:gd name="connsiteY1" fmla="*/ 0 h 342900"/>
                  <a:gd name="connsiteX2" fmla="*/ 1143000 w 1143000"/>
                  <a:gd name="connsiteY2" fmla="*/ 0 h 342900"/>
                  <a:gd name="connsiteX3" fmla="*/ 1143000 w 1143000"/>
                  <a:gd name="connsiteY3" fmla="*/ 208181 h 342900"/>
                  <a:gd name="connsiteX4" fmla="*/ 1008281 w 1143000"/>
                  <a:gd name="connsiteY4" fmla="*/ 342900 h 342900"/>
                  <a:gd name="connsiteX5" fmla="*/ 0 w 1143000"/>
                  <a:gd name="connsiteY5" fmla="*/ 342900 h 342900"/>
                  <a:gd name="connsiteX6" fmla="*/ 0 w 1143000"/>
                  <a:gd name="connsiteY6" fmla="*/ 134719 h 342900"/>
                  <a:gd name="connsiteX7" fmla="*/ 276650 w 1143000"/>
                  <a:gd name="connsiteY7" fmla="*/ 120158 h 342900"/>
                  <a:gd name="connsiteX8" fmla="*/ 1008281 w 1143000"/>
                  <a:gd name="connsiteY8" fmla="*/ 134719 h 342900"/>
                  <a:gd name="connsiteX9" fmla="*/ 1143000 w 1143000"/>
                  <a:gd name="connsiteY9" fmla="*/ 0 h 342900"/>
                  <a:gd name="connsiteX10" fmla="*/ 1008281 w 1143000"/>
                  <a:gd name="connsiteY10" fmla="*/ 134719 h 342900"/>
                  <a:gd name="connsiteX11" fmla="*/ 1008281 w 1143000"/>
                  <a:gd name="connsiteY11" fmla="*/ 342900 h 342900"/>
                  <a:gd name="connsiteX0" fmla="*/ 0 w 1143000"/>
                  <a:gd name="connsiteY0" fmla="*/ 134719 h 342900"/>
                  <a:gd name="connsiteX1" fmla="*/ 1008281 w 1143000"/>
                  <a:gd name="connsiteY1" fmla="*/ 134719 h 342900"/>
                  <a:gd name="connsiteX2" fmla="*/ 1008281 w 1143000"/>
                  <a:gd name="connsiteY2" fmla="*/ 342900 h 342900"/>
                  <a:gd name="connsiteX3" fmla="*/ 0 w 1143000"/>
                  <a:gd name="connsiteY3" fmla="*/ 342900 h 342900"/>
                  <a:gd name="connsiteX4" fmla="*/ 0 w 1143000"/>
                  <a:gd name="connsiteY4" fmla="*/ 134719 h 342900"/>
                  <a:gd name="connsiteX0" fmla="*/ 1008281 w 1143000"/>
                  <a:gd name="connsiteY0" fmla="*/ 134719 h 342900"/>
                  <a:gd name="connsiteX1" fmla="*/ 1143000 w 1143000"/>
                  <a:gd name="connsiteY1" fmla="*/ 0 h 342900"/>
                  <a:gd name="connsiteX2" fmla="*/ 1143000 w 1143000"/>
                  <a:gd name="connsiteY2" fmla="*/ 208181 h 342900"/>
                  <a:gd name="connsiteX3" fmla="*/ 1008281 w 1143000"/>
                  <a:gd name="connsiteY3" fmla="*/ 342900 h 342900"/>
                  <a:gd name="connsiteX4" fmla="*/ 1008281 w 1143000"/>
                  <a:gd name="connsiteY4" fmla="*/ 134719 h 342900"/>
                  <a:gd name="connsiteX0" fmla="*/ 0 w 1143000"/>
                  <a:gd name="connsiteY0" fmla="*/ 134719 h 342900"/>
                  <a:gd name="connsiteX1" fmla="*/ 134719 w 1143000"/>
                  <a:gd name="connsiteY1" fmla="*/ 0 h 342900"/>
                  <a:gd name="connsiteX2" fmla="*/ 1143000 w 1143000"/>
                  <a:gd name="connsiteY2" fmla="*/ 0 h 342900"/>
                  <a:gd name="connsiteX3" fmla="*/ 1008281 w 1143000"/>
                  <a:gd name="connsiteY3" fmla="*/ 134719 h 342900"/>
                  <a:gd name="connsiteX4" fmla="*/ 0 w 1143000"/>
                  <a:gd name="connsiteY4" fmla="*/ 134719 h 342900"/>
                  <a:gd name="connsiteX0" fmla="*/ 235880 w 1143000"/>
                  <a:gd name="connsiteY0" fmla="*/ 134719 h 342900"/>
                  <a:gd name="connsiteX1" fmla="*/ 134719 w 1143000"/>
                  <a:gd name="connsiteY1" fmla="*/ 0 h 342900"/>
                  <a:gd name="connsiteX2" fmla="*/ 1143000 w 1143000"/>
                  <a:gd name="connsiteY2" fmla="*/ 0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76650 w 1143000"/>
                  <a:gd name="connsiteY7" fmla="*/ 120158 h 342900"/>
                  <a:gd name="connsiteX8" fmla="*/ 1008281 w 1143000"/>
                  <a:gd name="connsiteY8" fmla="*/ 134719 h 342900"/>
                  <a:gd name="connsiteX9" fmla="*/ 1143000 w 1143000"/>
                  <a:gd name="connsiteY9" fmla="*/ 0 h 342900"/>
                  <a:gd name="connsiteX10" fmla="*/ 1008281 w 1143000"/>
                  <a:gd name="connsiteY10" fmla="*/ 134719 h 342900"/>
                  <a:gd name="connsiteX11" fmla="*/ 1008281 w 1143000"/>
                  <a:gd name="connsiteY11" fmla="*/ 342900 h 342900"/>
                  <a:gd name="connsiteX0" fmla="*/ 0 w 1143000"/>
                  <a:gd name="connsiteY0" fmla="*/ 134719 h 342900"/>
                  <a:gd name="connsiteX1" fmla="*/ 1008281 w 1143000"/>
                  <a:gd name="connsiteY1" fmla="*/ 134719 h 342900"/>
                  <a:gd name="connsiteX2" fmla="*/ 1008281 w 1143000"/>
                  <a:gd name="connsiteY2" fmla="*/ 342900 h 342900"/>
                  <a:gd name="connsiteX3" fmla="*/ 0 w 1143000"/>
                  <a:gd name="connsiteY3" fmla="*/ 342900 h 342900"/>
                  <a:gd name="connsiteX4" fmla="*/ 0 w 1143000"/>
                  <a:gd name="connsiteY4" fmla="*/ 134719 h 342900"/>
                  <a:gd name="connsiteX0" fmla="*/ 1008281 w 1143000"/>
                  <a:gd name="connsiteY0" fmla="*/ 134719 h 342900"/>
                  <a:gd name="connsiteX1" fmla="*/ 1143000 w 1143000"/>
                  <a:gd name="connsiteY1" fmla="*/ 0 h 342900"/>
                  <a:gd name="connsiteX2" fmla="*/ 1143000 w 1143000"/>
                  <a:gd name="connsiteY2" fmla="*/ 208181 h 342900"/>
                  <a:gd name="connsiteX3" fmla="*/ 1008281 w 1143000"/>
                  <a:gd name="connsiteY3" fmla="*/ 342900 h 342900"/>
                  <a:gd name="connsiteX4" fmla="*/ 1008281 w 1143000"/>
                  <a:gd name="connsiteY4" fmla="*/ 134719 h 342900"/>
                  <a:gd name="connsiteX0" fmla="*/ 238792 w 1143000"/>
                  <a:gd name="connsiteY0" fmla="*/ 134719 h 342900"/>
                  <a:gd name="connsiteX1" fmla="*/ 134719 w 1143000"/>
                  <a:gd name="connsiteY1" fmla="*/ 0 h 342900"/>
                  <a:gd name="connsiteX2" fmla="*/ 1143000 w 1143000"/>
                  <a:gd name="connsiteY2" fmla="*/ 0 h 342900"/>
                  <a:gd name="connsiteX3" fmla="*/ 1008281 w 1143000"/>
                  <a:gd name="connsiteY3" fmla="*/ 134719 h 342900"/>
                  <a:gd name="connsiteX4" fmla="*/ 238792 w 1143000"/>
                  <a:gd name="connsiteY4" fmla="*/ 134719 h 342900"/>
                  <a:gd name="connsiteX0" fmla="*/ 235880 w 1143000"/>
                  <a:gd name="connsiteY0" fmla="*/ 134719 h 342900"/>
                  <a:gd name="connsiteX1" fmla="*/ 134719 w 1143000"/>
                  <a:gd name="connsiteY1" fmla="*/ 0 h 342900"/>
                  <a:gd name="connsiteX2" fmla="*/ 1143000 w 1143000"/>
                  <a:gd name="connsiteY2" fmla="*/ 0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76650 w 1143000"/>
                  <a:gd name="connsiteY7" fmla="*/ 120158 h 342900"/>
                  <a:gd name="connsiteX8" fmla="*/ 1008281 w 1143000"/>
                  <a:gd name="connsiteY8" fmla="*/ 134719 h 342900"/>
                  <a:gd name="connsiteX9" fmla="*/ 1143000 w 1143000"/>
                  <a:gd name="connsiteY9" fmla="*/ 0 h 342900"/>
                  <a:gd name="connsiteX10" fmla="*/ 1008281 w 1143000"/>
                  <a:gd name="connsiteY10" fmla="*/ 134719 h 342900"/>
                  <a:gd name="connsiteX11" fmla="*/ 1008281 w 1143000"/>
                  <a:gd name="connsiteY11" fmla="*/ 342900 h 342900"/>
                  <a:gd name="connsiteX0" fmla="*/ 235880 w 1143000"/>
                  <a:gd name="connsiteY0" fmla="*/ 134719 h 342900"/>
                  <a:gd name="connsiteX1" fmla="*/ 1008281 w 1143000"/>
                  <a:gd name="connsiteY1" fmla="*/ 134719 h 342900"/>
                  <a:gd name="connsiteX2" fmla="*/ 1008281 w 1143000"/>
                  <a:gd name="connsiteY2" fmla="*/ 342900 h 342900"/>
                  <a:gd name="connsiteX3" fmla="*/ 0 w 1143000"/>
                  <a:gd name="connsiteY3" fmla="*/ 342900 h 342900"/>
                  <a:gd name="connsiteX4" fmla="*/ 235880 w 1143000"/>
                  <a:gd name="connsiteY4" fmla="*/ 134719 h 342900"/>
                  <a:gd name="connsiteX0" fmla="*/ 1008281 w 1143000"/>
                  <a:gd name="connsiteY0" fmla="*/ 134719 h 342900"/>
                  <a:gd name="connsiteX1" fmla="*/ 1143000 w 1143000"/>
                  <a:gd name="connsiteY1" fmla="*/ 0 h 342900"/>
                  <a:gd name="connsiteX2" fmla="*/ 1143000 w 1143000"/>
                  <a:gd name="connsiteY2" fmla="*/ 208181 h 342900"/>
                  <a:gd name="connsiteX3" fmla="*/ 1008281 w 1143000"/>
                  <a:gd name="connsiteY3" fmla="*/ 342900 h 342900"/>
                  <a:gd name="connsiteX4" fmla="*/ 1008281 w 1143000"/>
                  <a:gd name="connsiteY4" fmla="*/ 134719 h 342900"/>
                  <a:gd name="connsiteX0" fmla="*/ 238792 w 1143000"/>
                  <a:gd name="connsiteY0" fmla="*/ 134719 h 342900"/>
                  <a:gd name="connsiteX1" fmla="*/ 134719 w 1143000"/>
                  <a:gd name="connsiteY1" fmla="*/ 0 h 342900"/>
                  <a:gd name="connsiteX2" fmla="*/ 1143000 w 1143000"/>
                  <a:gd name="connsiteY2" fmla="*/ 0 h 342900"/>
                  <a:gd name="connsiteX3" fmla="*/ 1008281 w 1143000"/>
                  <a:gd name="connsiteY3" fmla="*/ 134719 h 342900"/>
                  <a:gd name="connsiteX4" fmla="*/ 238792 w 1143000"/>
                  <a:gd name="connsiteY4" fmla="*/ 134719 h 342900"/>
                  <a:gd name="connsiteX0" fmla="*/ 235880 w 1143000"/>
                  <a:gd name="connsiteY0" fmla="*/ 134719 h 342900"/>
                  <a:gd name="connsiteX1" fmla="*/ 134719 w 1143000"/>
                  <a:gd name="connsiteY1" fmla="*/ 0 h 342900"/>
                  <a:gd name="connsiteX2" fmla="*/ 1143000 w 1143000"/>
                  <a:gd name="connsiteY2" fmla="*/ 0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76650 w 1143000"/>
                  <a:gd name="connsiteY7" fmla="*/ 120158 h 342900"/>
                  <a:gd name="connsiteX8" fmla="*/ 1008281 w 1143000"/>
                  <a:gd name="connsiteY8" fmla="*/ 134719 h 342900"/>
                  <a:gd name="connsiteX9" fmla="*/ 1143000 w 1143000"/>
                  <a:gd name="connsiteY9" fmla="*/ 0 h 342900"/>
                  <a:gd name="connsiteX10" fmla="*/ 1008281 w 1143000"/>
                  <a:gd name="connsiteY10" fmla="*/ 134719 h 342900"/>
                  <a:gd name="connsiteX11" fmla="*/ 1008281 w 1143000"/>
                  <a:gd name="connsiteY11" fmla="*/ 342900 h 342900"/>
                  <a:gd name="connsiteX0" fmla="*/ 235880 w 1143000"/>
                  <a:gd name="connsiteY0" fmla="*/ 134719 h 342900"/>
                  <a:gd name="connsiteX1" fmla="*/ 1008281 w 1143000"/>
                  <a:gd name="connsiteY1" fmla="*/ 134719 h 342900"/>
                  <a:gd name="connsiteX2" fmla="*/ 1008281 w 1143000"/>
                  <a:gd name="connsiteY2" fmla="*/ 342900 h 342900"/>
                  <a:gd name="connsiteX3" fmla="*/ 0 w 1143000"/>
                  <a:gd name="connsiteY3" fmla="*/ 342900 h 342900"/>
                  <a:gd name="connsiteX4" fmla="*/ 235880 w 1143000"/>
                  <a:gd name="connsiteY4" fmla="*/ 134719 h 342900"/>
                  <a:gd name="connsiteX0" fmla="*/ 1008281 w 1143000"/>
                  <a:gd name="connsiteY0" fmla="*/ 134719 h 342900"/>
                  <a:gd name="connsiteX1" fmla="*/ 1143000 w 1143000"/>
                  <a:gd name="connsiteY1" fmla="*/ 0 h 342900"/>
                  <a:gd name="connsiteX2" fmla="*/ 1143000 w 1143000"/>
                  <a:gd name="connsiteY2" fmla="*/ 208181 h 342900"/>
                  <a:gd name="connsiteX3" fmla="*/ 1008281 w 1143000"/>
                  <a:gd name="connsiteY3" fmla="*/ 342900 h 342900"/>
                  <a:gd name="connsiteX4" fmla="*/ 1008281 w 1143000"/>
                  <a:gd name="connsiteY4" fmla="*/ 134719 h 342900"/>
                  <a:gd name="connsiteX0" fmla="*/ 238792 w 1143000"/>
                  <a:gd name="connsiteY0" fmla="*/ 134719 h 342900"/>
                  <a:gd name="connsiteX1" fmla="*/ 134719 w 1143000"/>
                  <a:gd name="connsiteY1" fmla="*/ 0 h 342900"/>
                  <a:gd name="connsiteX2" fmla="*/ 1143000 w 1143000"/>
                  <a:gd name="connsiteY2" fmla="*/ 0 h 342900"/>
                  <a:gd name="connsiteX3" fmla="*/ 1008281 w 1143000"/>
                  <a:gd name="connsiteY3" fmla="*/ 134719 h 342900"/>
                  <a:gd name="connsiteX4" fmla="*/ 238792 w 1143000"/>
                  <a:gd name="connsiteY4" fmla="*/ 134719 h 342900"/>
                  <a:gd name="connsiteX0" fmla="*/ 235880 w 1143000"/>
                  <a:gd name="connsiteY0" fmla="*/ 134719 h 342900"/>
                  <a:gd name="connsiteX1" fmla="*/ 134719 w 1143000"/>
                  <a:gd name="connsiteY1" fmla="*/ 0 h 342900"/>
                  <a:gd name="connsiteX2" fmla="*/ 1143000 w 1143000"/>
                  <a:gd name="connsiteY2" fmla="*/ 0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35880 w 1143000"/>
                  <a:gd name="connsiteY7" fmla="*/ 137631 h 342900"/>
                  <a:gd name="connsiteX8" fmla="*/ 1008281 w 1143000"/>
                  <a:gd name="connsiteY8" fmla="*/ 134719 h 342900"/>
                  <a:gd name="connsiteX9" fmla="*/ 1143000 w 1143000"/>
                  <a:gd name="connsiteY9" fmla="*/ 0 h 342900"/>
                  <a:gd name="connsiteX10" fmla="*/ 1008281 w 1143000"/>
                  <a:gd name="connsiteY10" fmla="*/ 134719 h 342900"/>
                  <a:gd name="connsiteX11" fmla="*/ 1008281 w 1143000"/>
                  <a:gd name="connsiteY11" fmla="*/ 342900 h 342900"/>
                  <a:gd name="connsiteX0" fmla="*/ 235880 w 1143000"/>
                  <a:gd name="connsiteY0" fmla="*/ 134719 h 342900"/>
                  <a:gd name="connsiteX1" fmla="*/ 1008281 w 1143000"/>
                  <a:gd name="connsiteY1" fmla="*/ 134719 h 342900"/>
                  <a:gd name="connsiteX2" fmla="*/ 1008281 w 1143000"/>
                  <a:gd name="connsiteY2" fmla="*/ 342900 h 342900"/>
                  <a:gd name="connsiteX3" fmla="*/ 0 w 1143000"/>
                  <a:gd name="connsiteY3" fmla="*/ 342900 h 342900"/>
                  <a:gd name="connsiteX4" fmla="*/ 235880 w 1143000"/>
                  <a:gd name="connsiteY4" fmla="*/ 134719 h 342900"/>
                  <a:gd name="connsiteX0" fmla="*/ 1008281 w 1143000"/>
                  <a:gd name="connsiteY0" fmla="*/ 134719 h 342900"/>
                  <a:gd name="connsiteX1" fmla="*/ 1143000 w 1143000"/>
                  <a:gd name="connsiteY1" fmla="*/ 0 h 342900"/>
                  <a:gd name="connsiteX2" fmla="*/ 1143000 w 1143000"/>
                  <a:gd name="connsiteY2" fmla="*/ 208181 h 342900"/>
                  <a:gd name="connsiteX3" fmla="*/ 1008281 w 1143000"/>
                  <a:gd name="connsiteY3" fmla="*/ 342900 h 342900"/>
                  <a:gd name="connsiteX4" fmla="*/ 1008281 w 1143000"/>
                  <a:gd name="connsiteY4" fmla="*/ 134719 h 342900"/>
                  <a:gd name="connsiteX0" fmla="*/ 238792 w 1143000"/>
                  <a:gd name="connsiteY0" fmla="*/ 134719 h 342900"/>
                  <a:gd name="connsiteX1" fmla="*/ 134719 w 1143000"/>
                  <a:gd name="connsiteY1" fmla="*/ 0 h 342900"/>
                  <a:gd name="connsiteX2" fmla="*/ 1143000 w 1143000"/>
                  <a:gd name="connsiteY2" fmla="*/ 0 h 342900"/>
                  <a:gd name="connsiteX3" fmla="*/ 1008281 w 1143000"/>
                  <a:gd name="connsiteY3" fmla="*/ 134719 h 342900"/>
                  <a:gd name="connsiteX4" fmla="*/ 238792 w 1143000"/>
                  <a:gd name="connsiteY4" fmla="*/ 134719 h 342900"/>
                  <a:gd name="connsiteX0" fmla="*/ 235880 w 1143000"/>
                  <a:gd name="connsiteY0" fmla="*/ 134719 h 342900"/>
                  <a:gd name="connsiteX1" fmla="*/ 134719 w 1143000"/>
                  <a:gd name="connsiteY1" fmla="*/ 0 h 342900"/>
                  <a:gd name="connsiteX2" fmla="*/ 1143000 w 1143000"/>
                  <a:gd name="connsiteY2" fmla="*/ 0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35880 w 1143000"/>
                  <a:gd name="connsiteY7" fmla="*/ 134719 h 342900"/>
                  <a:gd name="connsiteX8" fmla="*/ 1008281 w 1143000"/>
                  <a:gd name="connsiteY8" fmla="*/ 134719 h 342900"/>
                  <a:gd name="connsiteX9" fmla="*/ 1143000 w 1143000"/>
                  <a:gd name="connsiteY9" fmla="*/ 0 h 342900"/>
                  <a:gd name="connsiteX10" fmla="*/ 1008281 w 1143000"/>
                  <a:gd name="connsiteY10" fmla="*/ 134719 h 342900"/>
                  <a:gd name="connsiteX11" fmla="*/ 1008281 w 1143000"/>
                  <a:gd name="connsiteY11" fmla="*/ 342900 h 342900"/>
                  <a:gd name="connsiteX0" fmla="*/ 235880 w 1143000"/>
                  <a:gd name="connsiteY0" fmla="*/ 134719 h 342900"/>
                  <a:gd name="connsiteX1" fmla="*/ 1008281 w 1143000"/>
                  <a:gd name="connsiteY1" fmla="*/ 134719 h 342900"/>
                  <a:gd name="connsiteX2" fmla="*/ 1008281 w 1143000"/>
                  <a:gd name="connsiteY2" fmla="*/ 342900 h 342900"/>
                  <a:gd name="connsiteX3" fmla="*/ 0 w 1143000"/>
                  <a:gd name="connsiteY3" fmla="*/ 342900 h 342900"/>
                  <a:gd name="connsiteX4" fmla="*/ 235880 w 1143000"/>
                  <a:gd name="connsiteY4" fmla="*/ 134719 h 342900"/>
                  <a:gd name="connsiteX0" fmla="*/ 1008281 w 1143000"/>
                  <a:gd name="connsiteY0" fmla="*/ 134719 h 342900"/>
                  <a:gd name="connsiteX1" fmla="*/ 1143000 w 1143000"/>
                  <a:gd name="connsiteY1" fmla="*/ 0 h 342900"/>
                  <a:gd name="connsiteX2" fmla="*/ 1143000 w 1143000"/>
                  <a:gd name="connsiteY2" fmla="*/ 208181 h 342900"/>
                  <a:gd name="connsiteX3" fmla="*/ 1008281 w 1143000"/>
                  <a:gd name="connsiteY3" fmla="*/ 342900 h 342900"/>
                  <a:gd name="connsiteX4" fmla="*/ 1008281 w 1143000"/>
                  <a:gd name="connsiteY4" fmla="*/ 134719 h 342900"/>
                  <a:gd name="connsiteX0" fmla="*/ 238792 w 1143000"/>
                  <a:gd name="connsiteY0" fmla="*/ 134719 h 342900"/>
                  <a:gd name="connsiteX1" fmla="*/ 134719 w 1143000"/>
                  <a:gd name="connsiteY1" fmla="*/ 0 h 342900"/>
                  <a:gd name="connsiteX2" fmla="*/ 1143000 w 1143000"/>
                  <a:gd name="connsiteY2" fmla="*/ 0 h 342900"/>
                  <a:gd name="connsiteX3" fmla="*/ 1008281 w 1143000"/>
                  <a:gd name="connsiteY3" fmla="*/ 134719 h 342900"/>
                  <a:gd name="connsiteX4" fmla="*/ 238792 w 1143000"/>
                  <a:gd name="connsiteY4" fmla="*/ 134719 h 342900"/>
                  <a:gd name="connsiteX0" fmla="*/ 235880 w 1143000"/>
                  <a:gd name="connsiteY0" fmla="*/ 134719 h 342900"/>
                  <a:gd name="connsiteX1" fmla="*/ 134719 w 1143000"/>
                  <a:gd name="connsiteY1" fmla="*/ 0 h 342900"/>
                  <a:gd name="connsiteX2" fmla="*/ 1143000 w 1143000"/>
                  <a:gd name="connsiteY2" fmla="*/ 0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35880 w 1143000"/>
                  <a:gd name="connsiteY7" fmla="*/ 134719 h 342900"/>
                  <a:gd name="connsiteX8" fmla="*/ 1008281 w 1143000"/>
                  <a:gd name="connsiteY8" fmla="*/ 134719 h 342900"/>
                  <a:gd name="connsiteX9" fmla="*/ 1143000 w 1143000"/>
                  <a:gd name="connsiteY9" fmla="*/ 0 h 342900"/>
                  <a:gd name="connsiteX10" fmla="*/ 833555 w 1143000"/>
                  <a:gd name="connsiteY10" fmla="*/ 143455 h 342900"/>
                  <a:gd name="connsiteX11" fmla="*/ 1008281 w 1143000"/>
                  <a:gd name="connsiteY11" fmla="*/ 342900 h 342900"/>
                  <a:gd name="connsiteX0" fmla="*/ 235880 w 1143000"/>
                  <a:gd name="connsiteY0" fmla="*/ 134719 h 342900"/>
                  <a:gd name="connsiteX1" fmla="*/ 1008281 w 1143000"/>
                  <a:gd name="connsiteY1" fmla="*/ 134719 h 342900"/>
                  <a:gd name="connsiteX2" fmla="*/ 1008281 w 1143000"/>
                  <a:gd name="connsiteY2" fmla="*/ 342900 h 342900"/>
                  <a:gd name="connsiteX3" fmla="*/ 0 w 1143000"/>
                  <a:gd name="connsiteY3" fmla="*/ 342900 h 342900"/>
                  <a:gd name="connsiteX4" fmla="*/ 235880 w 1143000"/>
                  <a:gd name="connsiteY4" fmla="*/ 134719 h 342900"/>
                  <a:gd name="connsiteX0" fmla="*/ 1008281 w 1143000"/>
                  <a:gd name="connsiteY0" fmla="*/ 134719 h 342900"/>
                  <a:gd name="connsiteX1" fmla="*/ 1143000 w 1143000"/>
                  <a:gd name="connsiteY1" fmla="*/ 0 h 342900"/>
                  <a:gd name="connsiteX2" fmla="*/ 1143000 w 1143000"/>
                  <a:gd name="connsiteY2" fmla="*/ 208181 h 342900"/>
                  <a:gd name="connsiteX3" fmla="*/ 1008281 w 1143000"/>
                  <a:gd name="connsiteY3" fmla="*/ 342900 h 342900"/>
                  <a:gd name="connsiteX4" fmla="*/ 1008281 w 1143000"/>
                  <a:gd name="connsiteY4" fmla="*/ 134719 h 342900"/>
                  <a:gd name="connsiteX0" fmla="*/ 238792 w 1143000"/>
                  <a:gd name="connsiteY0" fmla="*/ 134719 h 342900"/>
                  <a:gd name="connsiteX1" fmla="*/ 134719 w 1143000"/>
                  <a:gd name="connsiteY1" fmla="*/ 0 h 342900"/>
                  <a:gd name="connsiteX2" fmla="*/ 1143000 w 1143000"/>
                  <a:gd name="connsiteY2" fmla="*/ 0 h 342900"/>
                  <a:gd name="connsiteX3" fmla="*/ 1008281 w 1143000"/>
                  <a:gd name="connsiteY3" fmla="*/ 134719 h 342900"/>
                  <a:gd name="connsiteX4" fmla="*/ 238792 w 1143000"/>
                  <a:gd name="connsiteY4" fmla="*/ 134719 h 342900"/>
                  <a:gd name="connsiteX0" fmla="*/ 235880 w 1143000"/>
                  <a:gd name="connsiteY0" fmla="*/ 134719 h 342900"/>
                  <a:gd name="connsiteX1" fmla="*/ 134719 w 1143000"/>
                  <a:gd name="connsiteY1" fmla="*/ 0 h 342900"/>
                  <a:gd name="connsiteX2" fmla="*/ 1143000 w 1143000"/>
                  <a:gd name="connsiteY2" fmla="*/ 0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35880 w 1143000"/>
                  <a:gd name="connsiteY7" fmla="*/ 134719 h 342900"/>
                  <a:gd name="connsiteX8" fmla="*/ 836467 w 1143000"/>
                  <a:gd name="connsiteY8" fmla="*/ 137631 h 342900"/>
                  <a:gd name="connsiteX9" fmla="*/ 1143000 w 1143000"/>
                  <a:gd name="connsiteY9" fmla="*/ 0 h 342900"/>
                  <a:gd name="connsiteX10" fmla="*/ 833555 w 1143000"/>
                  <a:gd name="connsiteY10" fmla="*/ 143455 h 342900"/>
                  <a:gd name="connsiteX11" fmla="*/ 1008281 w 1143000"/>
                  <a:gd name="connsiteY11" fmla="*/ 342900 h 342900"/>
                  <a:gd name="connsiteX0" fmla="*/ 235880 w 1143000"/>
                  <a:gd name="connsiteY0" fmla="*/ 134719 h 342900"/>
                  <a:gd name="connsiteX1" fmla="*/ 1008281 w 1143000"/>
                  <a:gd name="connsiteY1" fmla="*/ 134719 h 342900"/>
                  <a:gd name="connsiteX2" fmla="*/ 1008281 w 1143000"/>
                  <a:gd name="connsiteY2" fmla="*/ 342900 h 342900"/>
                  <a:gd name="connsiteX3" fmla="*/ 0 w 1143000"/>
                  <a:gd name="connsiteY3" fmla="*/ 342900 h 342900"/>
                  <a:gd name="connsiteX4" fmla="*/ 235880 w 1143000"/>
                  <a:gd name="connsiteY4" fmla="*/ 134719 h 342900"/>
                  <a:gd name="connsiteX0" fmla="*/ 1008281 w 1143000"/>
                  <a:gd name="connsiteY0" fmla="*/ 134719 h 342900"/>
                  <a:gd name="connsiteX1" fmla="*/ 1143000 w 1143000"/>
                  <a:gd name="connsiteY1" fmla="*/ 0 h 342900"/>
                  <a:gd name="connsiteX2" fmla="*/ 1143000 w 1143000"/>
                  <a:gd name="connsiteY2" fmla="*/ 208181 h 342900"/>
                  <a:gd name="connsiteX3" fmla="*/ 1008281 w 1143000"/>
                  <a:gd name="connsiteY3" fmla="*/ 342900 h 342900"/>
                  <a:gd name="connsiteX4" fmla="*/ 1008281 w 1143000"/>
                  <a:gd name="connsiteY4" fmla="*/ 134719 h 342900"/>
                  <a:gd name="connsiteX0" fmla="*/ 238792 w 1143000"/>
                  <a:gd name="connsiteY0" fmla="*/ 134719 h 342900"/>
                  <a:gd name="connsiteX1" fmla="*/ 134719 w 1143000"/>
                  <a:gd name="connsiteY1" fmla="*/ 0 h 342900"/>
                  <a:gd name="connsiteX2" fmla="*/ 1143000 w 1143000"/>
                  <a:gd name="connsiteY2" fmla="*/ 0 h 342900"/>
                  <a:gd name="connsiteX3" fmla="*/ 836467 w 1143000"/>
                  <a:gd name="connsiteY3" fmla="*/ 137631 h 342900"/>
                  <a:gd name="connsiteX4" fmla="*/ 238792 w 1143000"/>
                  <a:gd name="connsiteY4" fmla="*/ 134719 h 342900"/>
                  <a:gd name="connsiteX0" fmla="*/ 235880 w 1143000"/>
                  <a:gd name="connsiteY0" fmla="*/ 134719 h 342900"/>
                  <a:gd name="connsiteX1" fmla="*/ 134719 w 1143000"/>
                  <a:gd name="connsiteY1" fmla="*/ 0 h 342900"/>
                  <a:gd name="connsiteX2" fmla="*/ 1143000 w 1143000"/>
                  <a:gd name="connsiteY2" fmla="*/ 0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35880 w 1143000"/>
                  <a:gd name="connsiteY7" fmla="*/ 134719 h 342900"/>
                  <a:gd name="connsiteX8" fmla="*/ 836467 w 1143000"/>
                  <a:gd name="connsiteY8" fmla="*/ 137631 h 342900"/>
                  <a:gd name="connsiteX9" fmla="*/ 1143000 w 1143000"/>
                  <a:gd name="connsiteY9" fmla="*/ 0 h 342900"/>
                  <a:gd name="connsiteX10" fmla="*/ 833555 w 1143000"/>
                  <a:gd name="connsiteY10" fmla="*/ 143455 h 342900"/>
                  <a:gd name="connsiteX11" fmla="*/ 1008281 w 1143000"/>
                  <a:gd name="connsiteY11" fmla="*/ 342900 h 342900"/>
                  <a:gd name="connsiteX0" fmla="*/ 235880 w 1143000"/>
                  <a:gd name="connsiteY0" fmla="*/ 134719 h 342900"/>
                  <a:gd name="connsiteX1" fmla="*/ 1008281 w 1143000"/>
                  <a:gd name="connsiteY1" fmla="*/ 134719 h 342900"/>
                  <a:gd name="connsiteX2" fmla="*/ 1008281 w 1143000"/>
                  <a:gd name="connsiteY2" fmla="*/ 342900 h 342900"/>
                  <a:gd name="connsiteX3" fmla="*/ 0 w 1143000"/>
                  <a:gd name="connsiteY3" fmla="*/ 342900 h 342900"/>
                  <a:gd name="connsiteX4" fmla="*/ 235880 w 1143000"/>
                  <a:gd name="connsiteY4" fmla="*/ 134719 h 342900"/>
                  <a:gd name="connsiteX0" fmla="*/ 830643 w 1143000"/>
                  <a:gd name="connsiteY0" fmla="*/ 137631 h 342900"/>
                  <a:gd name="connsiteX1" fmla="*/ 1143000 w 1143000"/>
                  <a:gd name="connsiteY1" fmla="*/ 0 h 342900"/>
                  <a:gd name="connsiteX2" fmla="*/ 1143000 w 1143000"/>
                  <a:gd name="connsiteY2" fmla="*/ 208181 h 342900"/>
                  <a:gd name="connsiteX3" fmla="*/ 1008281 w 1143000"/>
                  <a:gd name="connsiteY3" fmla="*/ 342900 h 342900"/>
                  <a:gd name="connsiteX4" fmla="*/ 830643 w 1143000"/>
                  <a:gd name="connsiteY4" fmla="*/ 137631 h 342900"/>
                  <a:gd name="connsiteX0" fmla="*/ 238792 w 1143000"/>
                  <a:gd name="connsiteY0" fmla="*/ 134719 h 342900"/>
                  <a:gd name="connsiteX1" fmla="*/ 134719 w 1143000"/>
                  <a:gd name="connsiteY1" fmla="*/ 0 h 342900"/>
                  <a:gd name="connsiteX2" fmla="*/ 1143000 w 1143000"/>
                  <a:gd name="connsiteY2" fmla="*/ 0 h 342900"/>
                  <a:gd name="connsiteX3" fmla="*/ 836467 w 1143000"/>
                  <a:gd name="connsiteY3" fmla="*/ 137631 h 342900"/>
                  <a:gd name="connsiteX4" fmla="*/ 238792 w 1143000"/>
                  <a:gd name="connsiteY4" fmla="*/ 134719 h 342900"/>
                  <a:gd name="connsiteX0" fmla="*/ 235880 w 1143000"/>
                  <a:gd name="connsiteY0" fmla="*/ 134719 h 342900"/>
                  <a:gd name="connsiteX1" fmla="*/ 134719 w 1143000"/>
                  <a:gd name="connsiteY1" fmla="*/ 0 h 342900"/>
                  <a:gd name="connsiteX2" fmla="*/ 1143000 w 1143000"/>
                  <a:gd name="connsiteY2" fmla="*/ 0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35880 w 1143000"/>
                  <a:gd name="connsiteY7" fmla="*/ 134719 h 342900"/>
                  <a:gd name="connsiteX8" fmla="*/ 836467 w 1143000"/>
                  <a:gd name="connsiteY8" fmla="*/ 137631 h 342900"/>
                  <a:gd name="connsiteX9" fmla="*/ 1143000 w 1143000"/>
                  <a:gd name="connsiteY9" fmla="*/ 0 h 342900"/>
                  <a:gd name="connsiteX10" fmla="*/ 833555 w 1143000"/>
                  <a:gd name="connsiteY10" fmla="*/ 143455 h 342900"/>
                  <a:gd name="connsiteX11" fmla="*/ 1008281 w 1143000"/>
                  <a:gd name="connsiteY11" fmla="*/ 342900 h 342900"/>
                  <a:gd name="connsiteX0" fmla="*/ 235880 w 1143000"/>
                  <a:gd name="connsiteY0" fmla="*/ 134719 h 342900"/>
                  <a:gd name="connsiteX1" fmla="*/ 836467 w 1143000"/>
                  <a:gd name="connsiteY1" fmla="*/ 140543 h 342900"/>
                  <a:gd name="connsiteX2" fmla="*/ 1008281 w 1143000"/>
                  <a:gd name="connsiteY2" fmla="*/ 342900 h 342900"/>
                  <a:gd name="connsiteX3" fmla="*/ 0 w 1143000"/>
                  <a:gd name="connsiteY3" fmla="*/ 342900 h 342900"/>
                  <a:gd name="connsiteX4" fmla="*/ 235880 w 1143000"/>
                  <a:gd name="connsiteY4" fmla="*/ 134719 h 342900"/>
                  <a:gd name="connsiteX0" fmla="*/ 830643 w 1143000"/>
                  <a:gd name="connsiteY0" fmla="*/ 137631 h 342900"/>
                  <a:gd name="connsiteX1" fmla="*/ 1143000 w 1143000"/>
                  <a:gd name="connsiteY1" fmla="*/ 0 h 342900"/>
                  <a:gd name="connsiteX2" fmla="*/ 1143000 w 1143000"/>
                  <a:gd name="connsiteY2" fmla="*/ 208181 h 342900"/>
                  <a:gd name="connsiteX3" fmla="*/ 1008281 w 1143000"/>
                  <a:gd name="connsiteY3" fmla="*/ 342900 h 342900"/>
                  <a:gd name="connsiteX4" fmla="*/ 830643 w 1143000"/>
                  <a:gd name="connsiteY4" fmla="*/ 137631 h 342900"/>
                  <a:gd name="connsiteX0" fmla="*/ 238792 w 1143000"/>
                  <a:gd name="connsiteY0" fmla="*/ 134719 h 342900"/>
                  <a:gd name="connsiteX1" fmla="*/ 134719 w 1143000"/>
                  <a:gd name="connsiteY1" fmla="*/ 0 h 342900"/>
                  <a:gd name="connsiteX2" fmla="*/ 1143000 w 1143000"/>
                  <a:gd name="connsiteY2" fmla="*/ 0 h 342900"/>
                  <a:gd name="connsiteX3" fmla="*/ 836467 w 1143000"/>
                  <a:gd name="connsiteY3" fmla="*/ 137631 h 342900"/>
                  <a:gd name="connsiteX4" fmla="*/ 238792 w 1143000"/>
                  <a:gd name="connsiteY4" fmla="*/ 134719 h 342900"/>
                  <a:gd name="connsiteX0" fmla="*/ 235880 w 1143000"/>
                  <a:gd name="connsiteY0" fmla="*/ 134719 h 342900"/>
                  <a:gd name="connsiteX1" fmla="*/ 134719 w 1143000"/>
                  <a:gd name="connsiteY1" fmla="*/ 0 h 342900"/>
                  <a:gd name="connsiteX2" fmla="*/ 1143000 w 1143000"/>
                  <a:gd name="connsiteY2" fmla="*/ 0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35880 w 1143000"/>
                  <a:gd name="connsiteY7" fmla="*/ 134719 h 342900"/>
                  <a:gd name="connsiteX8" fmla="*/ 836467 w 1143000"/>
                  <a:gd name="connsiteY8" fmla="*/ 137631 h 342900"/>
                  <a:gd name="connsiteX9" fmla="*/ 1143000 w 1143000"/>
                  <a:gd name="connsiteY9" fmla="*/ 0 h 342900"/>
                  <a:gd name="connsiteX10" fmla="*/ 833555 w 1143000"/>
                  <a:gd name="connsiteY10" fmla="*/ 143455 h 342900"/>
                  <a:gd name="connsiteX11" fmla="*/ 1008281 w 1143000"/>
                  <a:gd name="connsiteY11" fmla="*/ 342900 h 342900"/>
                  <a:gd name="connsiteX0" fmla="*/ 235880 w 1143000"/>
                  <a:gd name="connsiteY0" fmla="*/ 134719 h 342900"/>
                  <a:gd name="connsiteX1" fmla="*/ 836467 w 1143000"/>
                  <a:gd name="connsiteY1" fmla="*/ 140543 h 342900"/>
                  <a:gd name="connsiteX2" fmla="*/ 1008281 w 1143000"/>
                  <a:gd name="connsiteY2" fmla="*/ 342900 h 342900"/>
                  <a:gd name="connsiteX3" fmla="*/ 0 w 1143000"/>
                  <a:gd name="connsiteY3" fmla="*/ 342900 h 342900"/>
                  <a:gd name="connsiteX4" fmla="*/ 235880 w 1143000"/>
                  <a:gd name="connsiteY4" fmla="*/ 134719 h 342900"/>
                  <a:gd name="connsiteX0" fmla="*/ 830643 w 1143000"/>
                  <a:gd name="connsiteY0" fmla="*/ 137631 h 342900"/>
                  <a:gd name="connsiteX1" fmla="*/ 1143000 w 1143000"/>
                  <a:gd name="connsiteY1" fmla="*/ 0 h 342900"/>
                  <a:gd name="connsiteX2" fmla="*/ 1143000 w 1143000"/>
                  <a:gd name="connsiteY2" fmla="*/ 208181 h 342900"/>
                  <a:gd name="connsiteX3" fmla="*/ 1008281 w 1143000"/>
                  <a:gd name="connsiteY3" fmla="*/ 342900 h 342900"/>
                  <a:gd name="connsiteX4" fmla="*/ 830643 w 1143000"/>
                  <a:gd name="connsiteY4" fmla="*/ 137631 h 342900"/>
                  <a:gd name="connsiteX0" fmla="*/ 238792 w 1143000"/>
                  <a:gd name="connsiteY0" fmla="*/ 134719 h 342900"/>
                  <a:gd name="connsiteX1" fmla="*/ 134719 w 1143000"/>
                  <a:gd name="connsiteY1" fmla="*/ 0 h 342900"/>
                  <a:gd name="connsiteX2" fmla="*/ 1143000 w 1143000"/>
                  <a:gd name="connsiteY2" fmla="*/ 0 h 342900"/>
                  <a:gd name="connsiteX3" fmla="*/ 836467 w 1143000"/>
                  <a:gd name="connsiteY3" fmla="*/ 137631 h 342900"/>
                  <a:gd name="connsiteX4" fmla="*/ 238792 w 1143000"/>
                  <a:gd name="connsiteY4" fmla="*/ 134719 h 342900"/>
                  <a:gd name="connsiteX0" fmla="*/ 235880 w 1143000"/>
                  <a:gd name="connsiteY0" fmla="*/ 134719 h 342900"/>
                  <a:gd name="connsiteX1" fmla="*/ 134719 w 1143000"/>
                  <a:gd name="connsiteY1" fmla="*/ 0 h 342900"/>
                  <a:gd name="connsiteX2" fmla="*/ 1143000 w 1143000"/>
                  <a:gd name="connsiteY2" fmla="*/ 0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35880 w 1143000"/>
                  <a:gd name="connsiteY7" fmla="*/ 134719 h 342900"/>
                  <a:gd name="connsiteX8" fmla="*/ 836467 w 1143000"/>
                  <a:gd name="connsiteY8" fmla="*/ 137631 h 342900"/>
                  <a:gd name="connsiteX9" fmla="*/ 985746 w 1143000"/>
                  <a:gd name="connsiteY9" fmla="*/ 61154 h 342900"/>
                  <a:gd name="connsiteX10" fmla="*/ 833555 w 1143000"/>
                  <a:gd name="connsiteY10" fmla="*/ 143455 h 342900"/>
                  <a:gd name="connsiteX11" fmla="*/ 1008281 w 1143000"/>
                  <a:gd name="connsiteY11" fmla="*/ 342900 h 342900"/>
                  <a:gd name="connsiteX0" fmla="*/ 235880 w 1143000"/>
                  <a:gd name="connsiteY0" fmla="*/ 134719 h 342900"/>
                  <a:gd name="connsiteX1" fmla="*/ 836467 w 1143000"/>
                  <a:gd name="connsiteY1" fmla="*/ 140543 h 342900"/>
                  <a:gd name="connsiteX2" fmla="*/ 1008281 w 1143000"/>
                  <a:gd name="connsiteY2" fmla="*/ 342900 h 342900"/>
                  <a:gd name="connsiteX3" fmla="*/ 0 w 1143000"/>
                  <a:gd name="connsiteY3" fmla="*/ 342900 h 342900"/>
                  <a:gd name="connsiteX4" fmla="*/ 235880 w 1143000"/>
                  <a:gd name="connsiteY4" fmla="*/ 134719 h 342900"/>
                  <a:gd name="connsiteX0" fmla="*/ 830643 w 1143000"/>
                  <a:gd name="connsiteY0" fmla="*/ 137631 h 342900"/>
                  <a:gd name="connsiteX1" fmla="*/ 1143000 w 1143000"/>
                  <a:gd name="connsiteY1" fmla="*/ 0 h 342900"/>
                  <a:gd name="connsiteX2" fmla="*/ 1143000 w 1143000"/>
                  <a:gd name="connsiteY2" fmla="*/ 208181 h 342900"/>
                  <a:gd name="connsiteX3" fmla="*/ 1008281 w 1143000"/>
                  <a:gd name="connsiteY3" fmla="*/ 342900 h 342900"/>
                  <a:gd name="connsiteX4" fmla="*/ 830643 w 1143000"/>
                  <a:gd name="connsiteY4" fmla="*/ 137631 h 342900"/>
                  <a:gd name="connsiteX0" fmla="*/ 238792 w 1143000"/>
                  <a:gd name="connsiteY0" fmla="*/ 134719 h 342900"/>
                  <a:gd name="connsiteX1" fmla="*/ 134719 w 1143000"/>
                  <a:gd name="connsiteY1" fmla="*/ 0 h 342900"/>
                  <a:gd name="connsiteX2" fmla="*/ 1143000 w 1143000"/>
                  <a:gd name="connsiteY2" fmla="*/ 0 h 342900"/>
                  <a:gd name="connsiteX3" fmla="*/ 836467 w 1143000"/>
                  <a:gd name="connsiteY3" fmla="*/ 137631 h 342900"/>
                  <a:gd name="connsiteX4" fmla="*/ 238792 w 1143000"/>
                  <a:gd name="connsiteY4" fmla="*/ 134719 h 342900"/>
                  <a:gd name="connsiteX0" fmla="*/ 235880 w 1143000"/>
                  <a:gd name="connsiteY0" fmla="*/ 134719 h 342900"/>
                  <a:gd name="connsiteX1" fmla="*/ 134719 w 1143000"/>
                  <a:gd name="connsiteY1" fmla="*/ 0 h 342900"/>
                  <a:gd name="connsiteX2" fmla="*/ 991571 w 1143000"/>
                  <a:gd name="connsiteY2" fmla="*/ 61154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35880 w 1143000"/>
                  <a:gd name="connsiteY7" fmla="*/ 134719 h 342900"/>
                  <a:gd name="connsiteX8" fmla="*/ 836467 w 1143000"/>
                  <a:gd name="connsiteY8" fmla="*/ 137631 h 342900"/>
                  <a:gd name="connsiteX9" fmla="*/ 985746 w 1143000"/>
                  <a:gd name="connsiteY9" fmla="*/ 61154 h 342900"/>
                  <a:gd name="connsiteX10" fmla="*/ 833555 w 1143000"/>
                  <a:gd name="connsiteY10" fmla="*/ 143455 h 342900"/>
                  <a:gd name="connsiteX11" fmla="*/ 1008281 w 1143000"/>
                  <a:gd name="connsiteY11" fmla="*/ 342900 h 342900"/>
                  <a:gd name="connsiteX0" fmla="*/ 235880 w 1143000"/>
                  <a:gd name="connsiteY0" fmla="*/ 134719 h 342900"/>
                  <a:gd name="connsiteX1" fmla="*/ 836467 w 1143000"/>
                  <a:gd name="connsiteY1" fmla="*/ 140543 h 342900"/>
                  <a:gd name="connsiteX2" fmla="*/ 1008281 w 1143000"/>
                  <a:gd name="connsiteY2" fmla="*/ 342900 h 342900"/>
                  <a:gd name="connsiteX3" fmla="*/ 0 w 1143000"/>
                  <a:gd name="connsiteY3" fmla="*/ 342900 h 342900"/>
                  <a:gd name="connsiteX4" fmla="*/ 235880 w 1143000"/>
                  <a:gd name="connsiteY4" fmla="*/ 134719 h 342900"/>
                  <a:gd name="connsiteX0" fmla="*/ 830643 w 1143000"/>
                  <a:gd name="connsiteY0" fmla="*/ 137631 h 342900"/>
                  <a:gd name="connsiteX1" fmla="*/ 1143000 w 1143000"/>
                  <a:gd name="connsiteY1" fmla="*/ 0 h 342900"/>
                  <a:gd name="connsiteX2" fmla="*/ 1143000 w 1143000"/>
                  <a:gd name="connsiteY2" fmla="*/ 208181 h 342900"/>
                  <a:gd name="connsiteX3" fmla="*/ 1008281 w 1143000"/>
                  <a:gd name="connsiteY3" fmla="*/ 342900 h 342900"/>
                  <a:gd name="connsiteX4" fmla="*/ 830643 w 1143000"/>
                  <a:gd name="connsiteY4" fmla="*/ 137631 h 342900"/>
                  <a:gd name="connsiteX0" fmla="*/ 238792 w 1143000"/>
                  <a:gd name="connsiteY0" fmla="*/ 134719 h 342900"/>
                  <a:gd name="connsiteX1" fmla="*/ 134719 w 1143000"/>
                  <a:gd name="connsiteY1" fmla="*/ 0 h 342900"/>
                  <a:gd name="connsiteX2" fmla="*/ 991571 w 1143000"/>
                  <a:gd name="connsiteY2" fmla="*/ 61154 h 342900"/>
                  <a:gd name="connsiteX3" fmla="*/ 836467 w 1143000"/>
                  <a:gd name="connsiteY3" fmla="*/ 137631 h 342900"/>
                  <a:gd name="connsiteX4" fmla="*/ 238792 w 1143000"/>
                  <a:gd name="connsiteY4" fmla="*/ 134719 h 342900"/>
                  <a:gd name="connsiteX0" fmla="*/ 235880 w 1143000"/>
                  <a:gd name="connsiteY0" fmla="*/ 134719 h 342900"/>
                  <a:gd name="connsiteX1" fmla="*/ 134719 w 1143000"/>
                  <a:gd name="connsiteY1" fmla="*/ 0 h 342900"/>
                  <a:gd name="connsiteX2" fmla="*/ 991571 w 1143000"/>
                  <a:gd name="connsiteY2" fmla="*/ 61154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35880 w 1143000"/>
                  <a:gd name="connsiteY7" fmla="*/ 134719 h 342900"/>
                  <a:gd name="connsiteX8" fmla="*/ 836467 w 1143000"/>
                  <a:gd name="connsiteY8" fmla="*/ 137631 h 342900"/>
                  <a:gd name="connsiteX9" fmla="*/ 985746 w 1143000"/>
                  <a:gd name="connsiteY9" fmla="*/ 61154 h 342900"/>
                  <a:gd name="connsiteX10" fmla="*/ 833555 w 1143000"/>
                  <a:gd name="connsiteY10" fmla="*/ 143455 h 342900"/>
                  <a:gd name="connsiteX11" fmla="*/ 1008281 w 1143000"/>
                  <a:gd name="connsiteY11" fmla="*/ 342900 h 342900"/>
                  <a:gd name="connsiteX0" fmla="*/ 235880 w 1143000"/>
                  <a:gd name="connsiteY0" fmla="*/ 134719 h 342900"/>
                  <a:gd name="connsiteX1" fmla="*/ 836467 w 1143000"/>
                  <a:gd name="connsiteY1" fmla="*/ 140543 h 342900"/>
                  <a:gd name="connsiteX2" fmla="*/ 1008281 w 1143000"/>
                  <a:gd name="connsiteY2" fmla="*/ 342900 h 342900"/>
                  <a:gd name="connsiteX3" fmla="*/ 0 w 1143000"/>
                  <a:gd name="connsiteY3" fmla="*/ 342900 h 342900"/>
                  <a:gd name="connsiteX4" fmla="*/ 235880 w 1143000"/>
                  <a:gd name="connsiteY4" fmla="*/ 134719 h 342900"/>
                  <a:gd name="connsiteX0" fmla="*/ 830643 w 1143000"/>
                  <a:gd name="connsiteY0" fmla="*/ 137631 h 342900"/>
                  <a:gd name="connsiteX1" fmla="*/ 985747 w 1143000"/>
                  <a:gd name="connsiteY1" fmla="*/ 61154 h 342900"/>
                  <a:gd name="connsiteX2" fmla="*/ 1143000 w 1143000"/>
                  <a:gd name="connsiteY2" fmla="*/ 208181 h 342900"/>
                  <a:gd name="connsiteX3" fmla="*/ 1008281 w 1143000"/>
                  <a:gd name="connsiteY3" fmla="*/ 342900 h 342900"/>
                  <a:gd name="connsiteX4" fmla="*/ 830643 w 1143000"/>
                  <a:gd name="connsiteY4" fmla="*/ 137631 h 342900"/>
                  <a:gd name="connsiteX0" fmla="*/ 238792 w 1143000"/>
                  <a:gd name="connsiteY0" fmla="*/ 134719 h 342900"/>
                  <a:gd name="connsiteX1" fmla="*/ 134719 w 1143000"/>
                  <a:gd name="connsiteY1" fmla="*/ 0 h 342900"/>
                  <a:gd name="connsiteX2" fmla="*/ 991571 w 1143000"/>
                  <a:gd name="connsiteY2" fmla="*/ 61154 h 342900"/>
                  <a:gd name="connsiteX3" fmla="*/ 836467 w 1143000"/>
                  <a:gd name="connsiteY3" fmla="*/ 137631 h 342900"/>
                  <a:gd name="connsiteX4" fmla="*/ 238792 w 1143000"/>
                  <a:gd name="connsiteY4" fmla="*/ 134719 h 342900"/>
                  <a:gd name="connsiteX0" fmla="*/ 235880 w 1143000"/>
                  <a:gd name="connsiteY0" fmla="*/ 134719 h 342900"/>
                  <a:gd name="connsiteX1" fmla="*/ 134719 w 1143000"/>
                  <a:gd name="connsiteY1" fmla="*/ 0 h 342900"/>
                  <a:gd name="connsiteX2" fmla="*/ 991571 w 1143000"/>
                  <a:gd name="connsiteY2" fmla="*/ 61154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35880 w 1143000"/>
                  <a:gd name="connsiteY7" fmla="*/ 134719 h 342900"/>
                  <a:gd name="connsiteX8" fmla="*/ 836467 w 1143000"/>
                  <a:gd name="connsiteY8" fmla="*/ 137631 h 342900"/>
                  <a:gd name="connsiteX9" fmla="*/ 985746 w 1143000"/>
                  <a:gd name="connsiteY9" fmla="*/ 61154 h 342900"/>
                  <a:gd name="connsiteX10" fmla="*/ 833555 w 1143000"/>
                  <a:gd name="connsiteY10" fmla="*/ 143455 h 342900"/>
                  <a:gd name="connsiteX11" fmla="*/ 1008281 w 1143000"/>
                  <a:gd name="connsiteY11" fmla="*/ 342900 h 342900"/>
                  <a:gd name="connsiteX0" fmla="*/ 235880 w 1143000"/>
                  <a:gd name="connsiteY0" fmla="*/ 134719 h 342900"/>
                  <a:gd name="connsiteX1" fmla="*/ 836467 w 1143000"/>
                  <a:gd name="connsiteY1" fmla="*/ 140543 h 342900"/>
                  <a:gd name="connsiteX2" fmla="*/ 1008281 w 1143000"/>
                  <a:gd name="connsiteY2" fmla="*/ 342900 h 342900"/>
                  <a:gd name="connsiteX3" fmla="*/ 0 w 1143000"/>
                  <a:gd name="connsiteY3" fmla="*/ 342900 h 342900"/>
                  <a:gd name="connsiteX4" fmla="*/ 235880 w 1143000"/>
                  <a:gd name="connsiteY4" fmla="*/ 134719 h 342900"/>
                  <a:gd name="connsiteX0" fmla="*/ 830643 w 1143000"/>
                  <a:gd name="connsiteY0" fmla="*/ 137631 h 342900"/>
                  <a:gd name="connsiteX1" fmla="*/ 985747 w 1143000"/>
                  <a:gd name="connsiteY1" fmla="*/ 61154 h 342900"/>
                  <a:gd name="connsiteX2" fmla="*/ 1143000 w 1143000"/>
                  <a:gd name="connsiteY2" fmla="*/ 208181 h 342900"/>
                  <a:gd name="connsiteX3" fmla="*/ 1008281 w 1143000"/>
                  <a:gd name="connsiteY3" fmla="*/ 342900 h 342900"/>
                  <a:gd name="connsiteX4" fmla="*/ 830643 w 1143000"/>
                  <a:gd name="connsiteY4" fmla="*/ 137631 h 342900"/>
                  <a:gd name="connsiteX0" fmla="*/ 238792 w 1143000"/>
                  <a:gd name="connsiteY0" fmla="*/ 134719 h 342900"/>
                  <a:gd name="connsiteX1" fmla="*/ 134719 w 1143000"/>
                  <a:gd name="connsiteY1" fmla="*/ 0 h 342900"/>
                  <a:gd name="connsiteX2" fmla="*/ 991571 w 1143000"/>
                  <a:gd name="connsiteY2" fmla="*/ 61154 h 342900"/>
                  <a:gd name="connsiteX3" fmla="*/ 836467 w 1143000"/>
                  <a:gd name="connsiteY3" fmla="*/ 137631 h 342900"/>
                  <a:gd name="connsiteX4" fmla="*/ 238792 w 1143000"/>
                  <a:gd name="connsiteY4" fmla="*/ 134719 h 342900"/>
                  <a:gd name="connsiteX0" fmla="*/ 235880 w 1143000"/>
                  <a:gd name="connsiteY0" fmla="*/ 134719 h 342900"/>
                  <a:gd name="connsiteX1" fmla="*/ 341478 w 1143000"/>
                  <a:gd name="connsiteY1" fmla="*/ 61154 h 342900"/>
                  <a:gd name="connsiteX2" fmla="*/ 991571 w 1143000"/>
                  <a:gd name="connsiteY2" fmla="*/ 61154 h 342900"/>
                  <a:gd name="connsiteX3" fmla="*/ 1143000 w 1143000"/>
                  <a:gd name="connsiteY3" fmla="*/ 208181 h 342900"/>
                  <a:gd name="connsiteX4" fmla="*/ 1008281 w 1143000"/>
                  <a:gd name="connsiteY4" fmla="*/ 342900 h 342900"/>
                  <a:gd name="connsiteX5" fmla="*/ 0 w 1143000"/>
                  <a:gd name="connsiteY5" fmla="*/ 342900 h 342900"/>
                  <a:gd name="connsiteX6" fmla="*/ 235880 w 1143000"/>
                  <a:gd name="connsiteY6" fmla="*/ 134719 h 342900"/>
                  <a:gd name="connsiteX7" fmla="*/ 235880 w 1143000"/>
                  <a:gd name="connsiteY7" fmla="*/ 134719 h 342900"/>
                  <a:gd name="connsiteX8" fmla="*/ 836467 w 1143000"/>
                  <a:gd name="connsiteY8" fmla="*/ 137631 h 342900"/>
                  <a:gd name="connsiteX9" fmla="*/ 985746 w 1143000"/>
                  <a:gd name="connsiteY9" fmla="*/ 61154 h 342900"/>
                  <a:gd name="connsiteX10" fmla="*/ 833555 w 1143000"/>
                  <a:gd name="connsiteY10" fmla="*/ 143455 h 342900"/>
                  <a:gd name="connsiteX11" fmla="*/ 1008281 w 1143000"/>
                  <a:gd name="connsiteY11" fmla="*/ 342900 h 342900"/>
                  <a:gd name="connsiteX0" fmla="*/ 235880 w 1143000"/>
                  <a:gd name="connsiteY0" fmla="*/ 73565 h 281746"/>
                  <a:gd name="connsiteX1" fmla="*/ 836467 w 1143000"/>
                  <a:gd name="connsiteY1" fmla="*/ 79389 h 281746"/>
                  <a:gd name="connsiteX2" fmla="*/ 1008281 w 1143000"/>
                  <a:gd name="connsiteY2" fmla="*/ 281746 h 281746"/>
                  <a:gd name="connsiteX3" fmla="*/ 0 w 1143000"/>
                  <a:gd name="connsiteY3" fmla="*/ 281746 h 281746"/>
                  <a:gd name="connsiteX4" fmla="*/ 235880 w 1143000"/>
                  <a:gd name="connsiteY4" fmla="*/ 73565 h 281746"/>
                  <a:gd name="connsiteX0" fmla="*/ 830643 w 1143000"/>
                  <a:gd name="connsiteY0" fmla="*/ 76477 h 281746"/>
                  <a:gd name="connsiteX1" fmla="*/ 985747 w 1143000"/>
                  <a:gd name="connsiteY1" fmla="*/ 0 h 281746"/>
                  <a:gd name="connsiteX2" fmla="*/ 1143000 w 1143000"/>
                  <a:gd name="connsiteY2" fmla="*/ 147027 h 281746"/>
                  <a:gd name="connsiteX3" fmla="*/ 1008281 w 1143000"/>
                  <a:gd name="connsiteY3" fmla="*/ 281746 h 281746"/>
                  <a:gd name="connsiteX4" fmla="*/ 830643 w 1143000"/>
                  <a:gd name="connsiteY4" fmla="*/ 76477 h 281746"/>
                  <a:gd name="connsiteX0" fmla="*/ 238792 w 1143000"/>
                  <a:gd name="connsiteY0" fmla="*/ 73565 h 281746"/>
                  <a:gd name="connsiteX1" fmla="*/ 341478 w 1143000"/>
                  <a:gd name="connsiteY1" fmla="*/ 5824 h 281746"/>
                  <a:gd name="connsiteX2" fmla="*/ 991571 w 1143000"/>
                  <a:gd name="connsiteY2" fmla="*/ 0 h 281746"/>
                  <a:gd name="connsiteX3" fmla="*/ 836467 w 1143000"/>
                  <a:gd name="connsiteY3" fmla="*/ 76477 h 281746"/>
                  <a:gd name="connsiteX4" fmla="*/ 238792 w 1143000"/>
                  <a:gd name="connsiteY4" fmla="*/ 73565 h 281746"/>
                  <a:gd name="connsiteX0" fmla="*/ 235880 w 1143000"/>
                  <a:gd name="connsiteY0" fmla="*/ 73565 h 281746"/>
                  <a:gd name="connsiteX1" fmla="*/ 341478 w 1143000"/>
                  <a:gd name="connsiteY1" fmla="*/ 0 h 281746"/>
                  <a:gd name="connsiteX2" fmla="*/ 991571 w 1143000"/>
                  <a:gd name="connsiteY2" fmla="*/ 0 h 281746"/>
                  <a:gd name="connsiteX3" fmla="*/ 1143000 w 1143000"/>
                  <a:gd name="connsiteY3" fmla="*/ 147027 h 281746"/>
                  <a:gd name="connsiteX4" fmla="*/ 1008281 w 1143000"/>
                  <a:gd name="connsiteY4" fmla="*/ 281746 h 281746"/>
                  <a:gd name="connsiteX5" fmla="*/ 0 w 1143000"/>
                  <a:gd name="connsiteY5" fmla="*/ 281746 h 281746"/>
                  <a:gd name="connsiteX6" fmla="*/ 235880 w 1143000"/>
                  <a:gd name="connsiteY6" fmla="*/ 73565 h 281746"/>
                  <a:gd name="connsiteX7" fmla="*/ 235880 w 1143000"/>
                  <a:gd name="connsiteY7" fmla="*/ 73565 h 281746"/>
                  <a:gd name="connsiteX8" fmla="*/ 836467 w 1143000"/>
                  <a:gd name="connsiteY8" fmla="*/ 76477 h 281746"/>
                  <a:gd name="connsiteX9" fmla="*/ 985746 w 1143000"/>
                  <a:gd name="connsiteY9" fmla="*/ 0 h 281746"/>
                  <a:gd name="connsiteX10" fmla="*/ 833555 w 1143000"/>
                  <a:gd name="connsiteY10" fmla="*/ 82301 h 281746"/>
                  <a:gd name="connsiteX11" fmla="*/ 1008281 w 1143000"/>
                  <a:gd name="connsiteY11" fmla="*/ 281746 h 281746"/>
                  <a:gd name="connsiteX0" fmla="*/ 235880 w 1143000"/>
                  <a:gd name="connsiteY0" fmla="*/ 73565 h 281746"/>
                  <a:gd name="connsiteX1" fmla="*/ 836467 w 1143000"/>
                  <a:gd name="connsiteY1" fmla="*/ 79389 h 281746"/>
                  <a:gd name="connsiteX2" fmla="*/ 1008281 w 1143000"/>
                  <a:gd name="connsiteY2" fmla="*/ 281746 h 281746"/>
                  <a:gd name="connsiteX3" fmla="*/ 0 w 1143000"/>
                  <a:gd name="connsiteY3" fmla="*/ 281746 h 281746"/>
                  <a:gd name="connsiteX4" fmla="*/ 235880 w 1143000"/>
                  <a:gd name="connsiteY4" fmla="*/ 73565 h 281746"/>
                  <a:gd name="connsiteX0" fmla="*/ 830643 w 1143000"/>
                  <a:gd name="connsiteY0" fmla="*/ 76477 h 281746"/>
                  <a:gd name="connsiteX1" fmla="*/ 985747 w 1143000"/>
                  <a:gd name="connsiteY1" fmla="*/ 0 h 281746"/>
                  <a:gd name="connsiteX2" fmla="*/ 1143000 w 1143000"/>
                  <a:gd name="connsiteY2" fmla="*/ 147027 h 281746"/>
                  <a:gd name="connsiteX3" fmla="*/ 1008281 w 1143000"/>
                  <a:gd name="connsiteY3" fmla="*/ 281746 h 281746"/>
                  <a:gd name="connsiteX4" fmla="*/ 830643 w 1143000"/>
                  <a:gd name="connsiteY4" fmla="*/ 76477 h 281746"/>
                  <a:gd name="connsiteX0" fmla="*/ 238792 w 1143000"/>
                  <a:gd name="connsiteY0" fmla="*/ 73565 h 281746"/>
                  <a:gd name="connsiteX1" fmla="*/ 341478 w 1143000"/>
                  <a:gd name="connsiteY1" fmla="*/ 5824 h 281746"/>
                  <a:gd name="connsiteX2" fmla="*/ 991571 w 1143000"/>
                  <a:gd name="connsiteY2" fmla="*/ 0 h 281746"/>
                  <a:gd name="connsiteX3" fmla="*/ 836467 w 1143000"/>
                  <a:gd name="connsiteY3" fmla="*/ 76477 h 281746"/>
                  <a:gd name="connsiteX4" fmla="*/ 238792 w 1143000"/>
                  <a:gd name="connsiteY4" fmla="*/ 73565 h 281746"/>
                  <a:gd name="connsiteX0" fmla="*/ 235880 w 1143000"/>
                  <a:gd name="connsiteY0" fmla="*/ 73565 h 281746"/>
                  <a:gd name="connsiteX1" fmla="*/ 341478 w 1143000"/>
                  <a:gd name="connsiteY1" fmla="*/ 0 h 281746"/>
                  <a:gd name="connsiteX2" fmla="*/ 991571 w 1143000"/>
                  <a:gd name="connsiteY2" fmla="*/ 0 h 281746"/>
                  <a:gd name="connsiteX3" fmla="*/ 1143000 w 1143000"/>
                  <a:gd name="connsiteY3" fmla="*/ 147027 h 281746"/>
                  <a:gd name="connsiteX4" fmla="*/ 1008281 w 1143000"/>
                  <a:gd name="connsiteY4" fmla="*/ 281746 h 281746"/>
                  <a:gd name="connsiteX5" fmla="*/ 0 w 1143000"/>
                  <a:gd name="connsiteY5" fmla="*/ 281746 h 281746"/>
                  <a:gd name="connsiteX6" fmla="*/ 235880 w 1143000"/>
                  <a:gd name="connsiteY6" fmla="*/ 73565 h 281746"/>
                  <a:gd name="connsiteX7" fmla="*/ 192199 w 1143000"/>
                  <a:gd name="connsiteY7" fmla="*/ 85213 h 281746"/>
                  <a:gd name="connsiteX8" fmla="*/ 836467 w 1143000"/>
                  <a:gd name="connsiteY8" fmla="*/ 76477 h 281746"/>
                  <a:gd name="connsiteX9" fmla="*/ 985746 w 1143000"/>
                  <a:gd name="connsiteY9" fmla="*/ 0 h 281746"/>
                  <a:gd name="connsiteX10" fmla="*/ 833555 w 1143000"/>
                  <a:gd name="connsiteY10" fmla="*/ 82301 h 281746"/>
                  <a:gd name="connsiteX11" fmla="*/ 1008281 w 1143000"/>
                  <a:gd name="connsiteY11" fmla="*/ 281746 h 281746"/>
                  <a:gd name="connsiteX0" fmla="*/ 235880 w 1143000"/>
                  <a:gd name="connsiteY0" fmla="*/ 73565 h 281746"/>
                  <a:gd name="connsiteX1" fmla="*/ 836467 w 1143000"/>
                  <a:gd name="connsiteY1" fmla="*/ 79389 h 281746"/>
                  <a:gd name="connsiteX2" fmla="*/ 1008281 w 1143000"/>
                  <a:gd name="connsiteY2" fmla="*/ 281746 h 281746"/>
                  <a:gd name="connsiteX3" fmla="*/ 0 w 1143000"/>
                  <a:gd name="connsiteY3" fmla="*/ 281746 h 281746"/>
                  <a:gd name="connsiteX4" fmla="*/ 235880 w 1143000"/>
                  <a:gd name="connsiteY4" fmla="*/ 73565 h 281746"/>
                  <a:gd name="connsiteX0" fmla="*/ 830643 w 1143000"/>
                  <a:gd name="connsiteY0" fmla="*/ 76477 h 281746"/>
                  <a:gd name="connsiteX1" fmla="*/ 985747 w 1143000"/>
                  <a:gd name="connsiteY1" fmla="*/ 0 h 281746"/>
                  <a:gd name="connsiteX2" fmla="*/ 1143000 w 1143000"/>
                  <a:gd name="connsiteY2" fmla="*/ 147027 h 281746"/>
                  <a:gd name="connsiteX3" fmla="*/ 1008281 w 1143000"/>
                  <a:gd name="connsiteY3" fmla="*/ 281746 h 281746"/>
                  <a:gd name="connsiteX4" fmla="*/ 830643 w 1143000"/>
                  <a:gd name="connsiteY4" fmla="*/ 76477 h 281746"/>
                  <a:gd name="connsiteX0" fmla="*/ 238792 w 1143000"/>
                  <a:gd name="connsiteY0" fmla="*/ 73565 h 281746"/>
                  <a:gd name="connsiteX1" fmla="*/ 341478 w 1143000"/>
                  <a:gd name="connsiteY1" fmla="*/ 5824 h 281746"/>
                  <a:gd name="connsiteX2" fmla="*/ 991571 w 1143000"/>
                  <a:gd name="connsiteY2" fmla="*/ 0 h 281746"/>
                  <a:gd name="connsiteX3" fmla="*/ 836467 w 1143000"/>
                  <a:gd name="connsiteY3" fmla="*/ 76477 h 281746"/>
                  <a:gd name="connsiteX4" fmla="*/ 238792 w 1143000"/>
                  <a:gd name="connsiteY4" fmla="*/ 73565 h 281746"/>
                  <a:gd name="connsiteX0" fmla="*/ 198023 w 1143000"/>
                  <a:gd name="connsiteY0" fmla="*/ 85213 h 281746"/>
                  <a:gd name="connsiteX1" fmla="*/ 341478 w 1143000"/>
                  <a:gd name="connsiteY1" fmla="*/ 0 h 281746"/>
                  <a:gd name="connsiteX2" fmla="*/ 991571 w 1143000"/>
                  <a:gd name="connsiteY2" fmla="*/ 0 h 281746"/>
                  <a:gd name="connsiteX3" fmla="*/ 1143000 w 1143000"/>
                  <a:gd name="connsiteY3" fmla="*/ 147027 h 281746"/>
                  <a:gd name="connsiteX4" fmla="*/ 1008281 w 1143000"/>
                  <a:gd name="connsiteY4" fmla="*/ 281746 h 281746"/>
                  <a:gd name="connsiteX5" fmla="*/ 0 w 1143000"/>
                  <a:gd name="connsiteY5" fmla="*/ 281746 h 281746"/>
                  <a:gd name="connsiteX6" fmla="*/ 198023 w 1143000"/>
                  <a:gd name="connsiteY6" fmla="*/ 85213 h 281746"/>
                  <a:gd name="connsiteX7" fmla="*/ 192199 w 1143000"/>
                  <a:gd name="connsiteY7" fmla="*/ 85213 h 281746"/>
                  <a:gd name="connsiteX8" fmla="*/ 836467 w 1143000"/>
                  <a:gd name="connsiteY8" fmla="*/ 76477 h 281746"/>
                  <a:gd name="connsiteX9" fmla="*/ 985746 w 1143000"/>
                  <a:gd name="connsiteY9" fmla="*/ 0 h 281746"/>
                  <a:gd name="connsiteX10" fmla="*/ 833555 w 1143000"/>
                  <a:gd name="connsiteY10" fmla="*/ 82301 h 281746"/>
                  <a:gd name="connsiteX11" fmla="*/ 1008281 w 1143000"/>
                  <a:gd name="connsiteY11" fmla="*/ 281746 h 281746"/>
                  <a:gd name="connsiteX0" fmla="*/ 235880 w 1143000"/>
                  <a:gd name="connsiteY0" fmla="*/ 73565 h 281746"/>
                  <a:gd name="connsiteX1" fmla="*/ 836467 w 1143000"/>
                  <a:gd name="connsiteY1" fmla="*/ 79389 h 281746"/>
                  <a:gd name="connsiteX2" fmla="*/ 1008281 w 1143000"/>
                  <a:gd name="connsiteY2" fmla="*/ 281746 h 281746"/>
                  <a:gd name="connsiteX3" fmla="*/ 0 w 1143000"/>
                  <a:gd name="connsiteY3" fmla="*/ 281746 h 281746"/>
                  <a:gd name="connsiteX4" fmla="*/ 235880 w 1143000"/>
                  <a:gd name="connsiteY4" fmla="*/ 73565 h 281746"/>
                  <a:gd name="connsiteX0" fmla="*/ 830643 w 1143000"/>
                  <a:gd name="connsiteY0" fmla="*/ 76477 h 281746"/>
                  <a:gd name="connsiteX1" fmla="*/ 985747 w 1143000"/>
                  <a:gd name="connsiteY1" fmla="*/ 0 h 281746"/>
                  <a:gd name="connsiteX2" fmla="*/ 1143000 w 1143000"/>
                  <a:gd name="connsiteY2" fmla="*/ 147027 h 281746"/>
                  <a:gd name="connsiteX3" fmla="*/ 1008281 w 1143000"/>
                  <a:gd name="connsiteY3" fmla="*/ 281746 h 281746"/>
                  <a:gd name="connsiteX4" fmla="*/ 830643 w 1143000"/>
                  <a:gd name="connsiteY4" fmla="*/ 76477 h 281746"/>
                  <a:gd name="connsiteX0" fmla="*/ 189287 w 1143000"/>
                  <a:gd name="connsiteY0" fmla="*/ 82301 h 281746"/>
                  <a:gd name="connsiteX1" fmla="*/ 341478 w 1143000"/>
                  <a:gd name="connsiteY1" fmla="*/ 5824 h 281746"/>
                  <a:gd name="connsiteX2" fmla="*/ 991571 w 1143000"/>
                  <a:gd name="connsiteY2" fmla="*/ 0 h 281746"/>
                  <a:gd name="connsiteX3" fmla="*/ 836467 w 1143000"/>
                  <a:gd name="connsiteY3" fmla="*/ 76477 h 281746"/>
                  <a:gd name="connsiteX4" fmla="*/ 189287 w 1143000"/>
                  <a:gd name="connsiteY4" fmla="*/ 82301 h 281746"/>
                  <a:gd name="connsiteX0" fmla="*/ 198023 w 1143000"/>
                  <a:gd name="connsiteY0" fmla="*/ 85213 h 281746"/>
                  <a:gd name="connsiteX1" fmla="*/ 341478 w 1143000"/>
                  <a:gd name="connsiteY1" fmla="*/ 0 h 281746"/>
                  <a:gd name="connsiteX2" fmla="*/ 991571 w 1143000"/>
                  <a:gd name="connsiteY2" fmla="*/ 0 h 281746"/>
                  <a:gd name="connsiteX3" fmla="*/ 1143000 w 1143000"/>
                  <a:gd name="connsiteY3" fmla="*/ 147027 h 281746"/>
                  <a:gd name="connsiteX4" fmla="*/ 1008281 w 1143000"/>
                  <a:gd name="connsiteY4" fmla="*/ 281746 h 281746"/>
                  <a:gd name="connsiteX5" fmla="*/ 0 w 1143000"/>
                  <a:gd name="connsiteY5" fmla="*/ 281746 h 281746"/>
                  <a:gd name="connsiteX6" fmla="*/ 198023 w 1143000"/>
                  <a:gd name="connsiteY6" fmla="*/ 85213 h 281746"/>
                  <a:gd name="connsiteX7" fmla="*/ 192199 w 1143000"/>
                  <a:gd name="connsiteY7" fmla="*/ 85213 h 281746"/>
                  <a:gd name="connsiteX8" fmla="*/ 836467 w 1143000"/>
                  <a:gd name="connsiteY8" fmla="*/ 76477 h 281746"/>
                  <a:gd name="connsiteX9" fmla="*/ 985746 w 1143000"/>
                  <a:gd name="connsiteY9" fmla="*/ 0 h 281746"/>
                  <a:gd name="connsiteX10" fmla="*/ 833555 w 1143000"/>
                  <a:gd name="connsiteY10" fmla="*/ 82301 h 281746"/>
                  <a:gd name="connsiteX11" fmla="*/ 1008281 w 1143000"/>
                  <a:gd name="connsiteY11" fmla="*/ 281746 h 281746"/>
                  <a:gd name="connsiteX0" fmla="*/ 198023 w 1143000"/>
                  <a:gd name="connsiteY0" fmla="*/ 85213 h 281746"/>
                  <a:gd name="connsiteX1" fmla="*/ 836467 w 1143000"/>
                  <a:gd name="connsiteY1" fmla="*/ 79389 h 281746"/>
                  <a:gd name="connsiteX2" fmla="*/ 1008281 w 1143000"/>
                  <a:gd name="connsiteY2" fmla="*/ 281746 h 281746"/>
                  <a:gd name="connsiteX3" fmla="*/ 0 w 1143000"/>
                  <a:gd name="connsiteY3" fmla="*/ 281746 h 281746"/>
                  <a:gd name="connsiteX4" fmla="*/ 198023 w 1143000"/>
                  <a:gd name="connsiteY4" fmla="*/ 85213 h 281746"/>
                  <a:gd name="connsiteX0" fmla="*/ 830643 w 1143000"/>
                  <a:gd name="connsiteY0" fmla="*/ 76477 h 281746"/>
                  <a:gd name="connsiteX1" fmla="*/ 985747 w 1143000"/>
                  <a:gd name="connsiteY1" fmla="*/ 0 h 281746"/>
                  <a:gd name="connsiteX2" fmla="*/ 1143000 w 1143000"/>
                  <a:gd name="connsiteY2" fmla="*/ 147027 h 281746"/>
                  <a:gd name="connsiteX3" fmla="*/ 1008281 w 1143000"/>
                  <a:gd name="connsiteY3" fmla="*/ 281746 h 281746"/>
                  <a:gd name="connsiteX4" fmla="*/ 830643 w 1143000"/>
                  <a:gd name="connsiteY4" fmla="*/ 76477 h 281746"/>
                  <a:gd name="connsiteX0" fmla="*/ 189287 w 1143000"/>
                  <a:gd name="connsiteY0" fmla="*/ 82301 h 281746"/>
                  <a:gd name="connsiteX1" fmla="*/ 341478 w 1143000"/>
                  <a:gd name="connsiteY1" fmla="*/ 5824 h 281746"/>
                  <a:gd name="connsiteX2" fmla="*/ 991571 w 1143000"/>
                  <a:gd name="connsiteY2" fmla="*/ 0 h 281746"/>
                  <a:gd name="connsiteX3" fmla="*/ 836467 w 1143000"/>
                  <a:gd name="connsiteY3" fmla="*/ 76477 h 281746"/>
                  <a:gd name="connsiteX4" fmla="*/ 189287 w 1143000"/>
                  <a:gd name="connsiteY4" fmla="*/ 82301 h 281746"/>
                  <a:gd name="connsiteX0" fmla="*/ 198023 w 1143000"/>
                  <a:gd name="connsiteY0" fmla="*/ 85213 h 281746"/>
                  <a:gd name="connsiteX1" fmla="*/ 341478 w 1143000"/>
                  <a:gd name="connsiteY1" fmla="*/ 0 h 281746"/>
                  <a:gd name="connsiteX2" fmla="*/ 991571 w 1143000"/>
                  <a:gd name="connsiteY2" fmla="*/ 0 h 281746"/>
                  <a:gd name="connsiteX3" fmla="*/ 1143000 w 1143000"/>
                  <a:gd name="connsiteY3" fmla="*/ 147027 h 281746"/>
                  <a:gd name="connsiteX4" fmla="*/ 1008281 w 1143000"/>
                  <a:gd name="connsiteY4" fmla="*/ 281746 h 281746"/>
                  <a:gd name="connsiteX5" fmla="*/ 0 w 1143000"/>
                  <a:gd name="connsiteY5" fmla="*/ 281746 h 281746"/>
                  <a:gd name="connsiteX6" fmla="*/ 198023 w 1143000"/>
                  <a:gd name="connsiteY6" fmla="*/ 85213 h 281746"/>
                  <a:gd name="connsiteX7" fmla="*/ 192199 w 1143000"/>
                  <a:gd name="connsiteY7" fmla="*/ 85213 h 281746"/>
                  <a:gd name="connsiteX8" fmla="*/ 836467 w 1143000"/>
                  <a:gd name="connsiteY8" fmla="*/ 76477 h 281746"/>
                  <a:gd name="connsiteX9" fmla="*/ 985746 w 1143000"/>
                  <a:gd name="connsiteY9" fmla="*/ 0 h 281746"/>
                  <a:gd name="connsiteX10" fmla="*/ 833555 w 1143000"/>
                  <a:gd name="connsiteY10" fmla="*/ 82301 h 281746"/>
                  <a:gd name="connsiteX11" fmla="*/ 1008281 w 1143000"/>
                  <a:gd name="connsiteY11" fmla="*/ 281746 h 281746"/>
                  <a:gd name="connsiteX0" fmla="*/ 198023 w 1143000"/>
                  <a:gd name="connsiteY0" fmla="*/ 85213 h 281746"/>
                  <a:gd name="connsiteX1" fmla="*/ 836467 w 1143000"/>
                  <a:gd name="connsiteY1" fmla="*/ 79389 h 281746"/>
                  <a:gd name="connsiteX2" fmla="*/ 1008281 w 1143000"/>
                  <a:gd name="connsiteY2" fmla="*/ 281746 h 281746"/>
                  <a:gd name="connsiteX3" fmla="*/ 0 w 1143000"/>
                  <a:gd name="connsiteY3" fmla="*/ 281746 h 281746"/>
                  <a:gd name="connsiteX4" fmla="*/ 198023 w 1143000"/>
                  <a:gd name="connsiteY4" fmla="*/ 85213 h 281746"/>
                  <a:gd name="connsiteX0" fmla="*/ 830643 w 1143000"/>
                  <a:gd name="connsiteY0" fmla="*/ 76477 h 281746"/>
                  <a:gd name="connsiteX1" fmla="*/ 985747 w 1143000"/>
                  <a:gd name="connsiteY1" fmla="*/ 0 h 281746"/>
                  <a:gd name="connsiteX2" fmla="*/ 1143000 w 1143000"/>
                  <a:gd name="connsiteY2" fmla="*/ 147027 h 281746"/>
                  <a:gd name="connsiteX3" fmla="*/ 1008281 w 1143000"/>
                  <a:gd name="connsiteY3" fmla="*/ 281746 h 281746"/>
                  <a:gd name="connsiteX4" fmla="*/ 830643 w 1143000"/>
                  <a:gd name="connsiteY4" fmla="*/ 76477 h 281746"/>
                  <a:gd name="connsiteX0" fmla="*/ 189287 w 1143000"/>
                  <a:gd name="connsiteY0" fmla="*/ 82301 h 281746"/>
                  <a:gd name="connsiteX1" fmla="*/ 341478 w 1143000"/>
                  <a:gd name="connsiteY1" fmla="*/ 5824 h 281746"/>
                  <a:gd name="connsiteX2" fmla="*/ 991571 w 1143000"/>
                  <a:gd name="connsiteY2" fmla="*/ 0 h 281746"/>
                  <a:gd name="connsiteX3" fmla="*/ 836467 w 1143000"/>
                  <a:gd name="connsiteY3" fmla="*/ 76477 h 281746"/>
                  <a:gd name="connsiteX4" fmla="*/ 189287 w 1143000"/>
                  <a:gd name="connsiteY4" fmla="*/ 82301 h 281746"/>
                  <a:gd name="connsiteX0" fmla="*/ 198023 w 1143000"/>
                  <a:gd name="connsiteY0" fmla="*/ 85213 h 281746"/>
                  <a:gd name="connsiteX1" fmla="*/ 341478 w 1143000"/>
                  <a:gd name="connsiteY1" fmla="*/ 0 h 281746"/>
                  <a:gd name="connsiteX2" fmla="*/ 991571 w 1143000"/>
                  <a:gd name="connsiteY2" fmla="*/ 0 h 281746"/>
                  <a:gd name="connsiteX3" fmla="*/ 1143000 w 1143000"/>
                  <a:gd name="connsiteY3" fmla="*/ 147027 h 281746"/>
                  <a:gd name="connsiteX4" fmla="*/ 1008281 w 1143000"/>
                  <a:gd name="connsiteY4" fmla="*/ 281746 h 281746"/>
                  <a:gd name="connsiteX5" fmla="*/ 0 w 1143000"/>
                  <a:gd name="connsiteY5" fmla="*/ 281746 h 281746"/>
                  <a:gd name="connsiteX6" fmla="*/ 198023 w 1143000"/>
                  <a:gd name="connsiteY6" fmla="*/ 85213 h 281746"/>
                  <a:gd name="connsiteX7" fmla="*/ 192199 w 1143000"/>
                  <a:gd name="connsiteY7" fmla="*/ 85213 h 281746"/>
                  <a:gd name="connsiteX8" fmla="*/ 836467 w 1143000"/>
                  <a:gd name="connsiteY8" fmla="*/ 76477 h 281746"/>
                  <a:gd name="connsiteX9" fmla="*/ 985746 w 1143000"/>
                  <a:gd name="connsiteY9" fmla="*/ 0 h 281746"/>
                  <a:gd name="connsiteX10" fmla="*/ 833555 w 1143000"/>
                  <a:gd name="connsiteY10" fmla="*/ 96861 h 281746"/>
                  <a:gd name="connsiteX11" fmla="*/ 1008281 w 1143000"/>
                  <a:gd name="connsiteY11" fmla="*/ 281746 h 281746"/>
                  <a:gd name="connsiteX0" fmla="*/ 198023 w 1143000"/>
                  <a:gd name="connsiteY0" fmla="*/ 85213 h 281746"/>
                  <a:gd name="connsiteX1" fmla="*/ 836467 w 1143000"/>
                  <a:gd name="connsiteY1" fmla="*/ 79389 h 281746"/>
                  <a:gd name="connsiteX2" fmla="*/ 1008281 w 1143000"/>
                  <a:gd name="connsiteY2" fmla="*/ 281746 h 281746"/>
                  <a:gd name="connsiteX3" fmla="*/ 0 w 1143000"/>
                  <a:gd name="connsiteY3" fmla="*/ 281746 h 281746"/>
                  <a:gd name="connsiteX4" fmla="*/ 198023 w 1143000"/>
                  <a:gd name="connsiteY4" fmla="*/ 85213 h 281746"/>
                  <a:gd name="connsiteX0" fmla="*/ 830643 w 1143000"/>
                  <a:gd name="connsiteY0" fmla="*/ 76477 h 281746"/>
                  <a:gd name="connsiteX1" fmla="*/ 985747 w 1143000"/>
                  <a:gd name="connsiteY1" fmla="*/ 0 h 281746"/>
                  <a:gd name="connsiteX2" fmla="*/ 1143000 w 1143000"/>
                  <a:gd name="connsiteY2" fmla="*/ 147027 h 281746"/>
                  <a:gd name="connsiteX3" fmla="*/ 1008281 w 1143000"/>
                  <a:gd name="connsiteY3" fmla="*/ 281746 h 281746"/>
                  <a:gd name="connsiteX4" fmla="*/ 830643 w 1143000"/>
                  <a:gd name="connsiteY4" fmla="*/ 76477 h 281746"/>
                  <a:gd name="connsiteX0" fmla="*/ 189287 w 1143000"/>
                  <a:gd name="connsiteY0" fmla="*/ 82301 h 281746"/>
                  <a:gd name="connsiteX1" fmla="*/ 341478 w 1143000"/>
                  <a:gd name="connsiteY1" fmla="*/ 5824 h 281746"/>
                  <a:gd name="connsiteX2" fmla="*/ 991571 w 1143000"/>
                  <a:gd name="connsiteY2" fmla="*/ 0 h 281746"/>
                  <a:gd name="connsiteX3" fmla="*/ 836467 w 1143000"/>
                  <a:gd name="connsiteY3" fmla="*/ 76477 h 281746"/>
                  <a:gd name="connsiteX4" fmla="*/ 189287 w 1143000"/>
                  <a:gd name="connsiteY4" fmla="*/ 82301 h 281746"/>
                  <a:gd name="connsiteX0" fmla="*/ 198023 w 1143000"/>
                  <a:gd name="connsiteY0" fmla="*/ 85213 h 281746"/>
                  <a:gd name="connsiteX1" fmla="*/ 341478 w 1143000"/>
                  <a:gd name="connsiteY1" fmla="*/ 0 h 281746"/>
                  <a:gd name="connsiteX2" fmla="*/ 991571 w 1143000"/>
                  <a:gd name="connsiteY2" fmla="*/ 0 h 281746"/>
                  <a:gd name="connsiteX3" fmla="*/ 1143000 w 1143000"/>
                  <a:gd name="connsiteY3" fmla="*/ 147027 h 281746"/>
                  <a:gd name="connsiteX4" fmla="*/ 1008281 w 1143000"/>
                  <a:gd name="connsiteY4" fmla="*/ 281746 h 281746"/>
                  <a:gd name="connsiteX5" fmla="*/ 0 w 1143000"/>
                  <a:gd name="connsiteY5" fmla="*/ 281746 h 281746"/>
                  <a:gd name="connsiteX6" fmla="*/ 198023 w 1143000"/>
                  <a:gd name="connsiteY6" fmla="*/ 85213 h 281746"/>
                  <a:gd name="connsiteX7" fmla="*/ 192199 w 1143000"/>
                  <a:gd name="connsiteY7" fmla="*/ 85213 h 281746"/>
                  <a:gd name="connsiteX8" fmla="*/ 836467 w 1143000"/>
                  <a:gd name="connsiteY8" fmla="*/ 85213 h 281746"/>
                  <a:gd name="connsiteX9" fmla="*/ 985746 w 1143000"/>
                  <a:gd name="connsiteY9" fmla="*/ 0 h 281746"/>
                  <a:gd name="connsiteX10" fmla="*/ 833555 w 1143000"/>
                  <a:gd name="connsiteY10" fmla="*/ 96861 h 281746"/>
                  <a:gd name="connsiteX11" fmla="*/ 1008281 w 1143000"/>
                  <a:gd name="connsiteY11" fmla="*/ 281746 h 281746"/>
                  <a:gd name="connsiteX0" fmla="*/ 198023 w 1143000"/>
                  <a:gd name="connsiteY0" fmla="*/ 85213 h 281746"/>
                  <a:gd name="connsiteX1" fmla="*/ 836467 w 1143000"/>
                  <a:gd name="connsiteY1" fmla="*/ 79389 h 281746"/>
                  <a:gd name="connsiteX2" fmla="*/ 1008281 w 1143000"/>
                  <a:gd name="connsiteY2" fmla="*/ 281746 h 281746"/>
                  <a:gd name="connsiteX3" fmla="*/ 0 w 1143000"/>
                  <a:gd name="connsiteY3" fmla="*/ 281746 h 281746"/>
                  <a:gd name="connsiteX4" fmla="*/ 198023 w 1143000"/>
                  <a:gd name="connsiteY4" fmla="*/ 85213 h 281746"/>
                  <a:gd name="connsiteX0" fmla="*/ 830643 w 1143000"/>
                  <a:gd name="connsiteY0" fmla="*/ 76477 h 281746"/>
                  <a:gd name="connsiteX1" fmla="*/ 985747 w 1143000"/>
                  <a:gd name="connsiteY1" fmla="*/ 0 h 281746"/>
                  <a:gd name="connsiteX2" fmla="*/ 1143000 w 1143000"/>
                  <a:gd name="connsiteY2" fmla="*/ 147027 h 281746"/>
                  <a:gd name="connsiteX3" fmla="*/ 1008281 w 1143000"/>
                  <a:gd name="connsiteY3" fmla="*/ 281746 h 281746"/>
                  <a:gd name="connsiteX4" fmla="*/ 830643 w 1143000"/>
                  <a:gd name="connsiteY4" fmla="*/ 76477 h 281746"/>
                  <a:gd name="connsiteX0" fmla="*/ 189287 w 1143000"/>
                  <a:gd name="connsiteY0" fmla="*/ 82301 h 281746"/>
                  <a:gd name="connsiteX1" fmla="*/ 341478 w 1143000"/>
                  <a:gd name="connsiteY1" fmla="*/ 5824 h 281746"/>
                  <a:gd name="connsiteX2" fmla="*/ 991571 w 1143000"/>
                  <a:gd name="connsiteY2" fmla="*/ 0 h 281746"/>
                  <a:gd name="connsiteX3" fmla="*/ 836467 w 1143000"/>
                  <a:gd name="connsiteY3" fmla="*/ 76477 h 281746"/>
                  <a:gd name="connsiteX4" fmla="*/ 189287 w 1143000"/>
                  <a:gd name="connsiteY4" fmla="*/ 82301 h 281746"/>
                  <a:gd name="connsiteX0" fmla="*/ 198023 w 1143000"/>
                  <a:gd name="connsiteY0" fmla="*/ 85213 h 281746"/>
                  <a:gd name="connsiteX1" fmla="*/ 341478 w 1143000"/>
                  <a:gd name="connsiteY1" fmla="*/ 0 h 281746"/>
                  <a:gd name="connsiteX2" fmla="*/ 991571 w 1143000"/>
                  <a:gd name="connsiteY2" fmla="*/ 0 h 281746"/>
                  <a:gd name="connsiteX3" fmla="*/ 1143000 w 1143000"/>
                  <a:gd name="connsiteY3" fmla="*/ 147027 h 281746"/>
                  <a:gd name="connsiteX4" fmla="*/ 1008281 w 1143000"/>
                  <a:gd name="connsiteY4" fmla="*/ 281746 h 281746"/>
                  <a:gd name="connsiteX5" fmla="*/ 0 w 1143000"/>
                  <a:gd name="connsiteY5" fmla="*/ 281746 h 281746"/>
                  <a:gd name="connsiteX6" fmla="*/ 198023 w 1143000"/>
                  <a:gd name="connsiteY6" fmla="*/ 85213 h 281746"/>
                  <a:gd name="connsiteX7" fmla="*/ 192199 w 1143000"/>
                  <a:gd name="connsiteY7" fmla="*/ 85213 h 281746"/>
                  <a:gd name="connsiteX8" fmla="*/ 836467 w 1143000"/>
                  <a:gd name="connsiteY8" fmla="*/ 85213 h 281746"/>
                  <a:gd name="connsiteX9" fmla="*/ 985746 w 1143000"/>
                  <a:gd name="connsiteY9" fmla="*/ 0 h 281746"/>
                  <a:gd name="connsiteX10" fmla="*/ 833555 w 1143000"/>
                  <a:gd name="connsiteY10" fmla="*/ 96861 h 281746"/>
                  <a:gd name="connsiteX11" fmla="*/ 1008281 w 1143000"/>
                  <a:gd name="connsiteY11" fmla="*/ 281746 h 281746"/>
                  <a:gd name="connsiteX0" fmla="*/ 198023 w 1143000"/>
                  <a:gd name="connsiteY0" fmla="*/ 85213 h 281746"/>
                  <a:gd name="connsiteX1" fmla="*/ 836467 w 1143000"/>
                  <a:gd name="connsiteY1" fmla="*/ 79389 h 281746"/>
                  <a:gd name="connsiteX2" fmla="*/ 1008281 w 1143000"/>
                  <a:gd name="connsiteY2" fmla="*/ 281746 h 281746"/>
                  <a:gd name="connsiteX3" fmla="*/ 0 w 1143000"/>
                  <a:gd name="connsiteY3" fmla="*/ 281746 h 281746"/>
                  <a:gd name="connsiteX4" fmla="*/ 198023 w 1143000"/>
                  <a:gd name="connsiteY4" fmla="*/ 85213 h 281746"/>
                  <a:gd name="connsiteX0" fmla="*/ 830643 w 1143000"/>
                  <a:gd name="connsiteY0" fmla="*/ 76477 h 281746"/>
                  <a:gd name="connsiteX1" fmla="*/ 985747 w 1143000"/>
                  <a:gd name="connsiteY1" fmla="*/ 0 h 281746"/>
                  <a:gd name="connsiteX2" fmla="*/ 1143000 w 1143000"/>
                  <a:gd name="connsiteY2" fmla="*/ 147027 h 281746"/>
                  <a:gd name="connsiteX3" fmla="*/ 1008281 w 1143000"/>
                  <a:gd name="connsiteY3" fmla="*/ 281746 h 281746"/>
                  <a:gd name="connsiteX4" fmla="*/ 830643 w 1143000"/>
                  <a:gd name="connsiteY4" fmla="*/ 76477 h 281746"/>
                  <a:gd name="connsiteX0" fmla="*/ 189287 w 1143000"/>
                  <a:gd name="connsiteY0" fmla="*/ 82301 h 281746"/>
                  <a:gd name="connsiteX1" fmla="*/ 341478 w 1143000"/>
                  <a:gd name="connsiteY1" fmla="*/ 5824 h 281746"/>
                  <a:gd name="connsiteX2" fmla="*/ 991571 w 1143000"/>
                  <a:gd name="connsiteY2" fmla="*/ 0 h 281746"/>
                  <a:gd name="connsiteX3" fmla="*/ 836467 w 1143000"/>
                  <a:gd name="connsiteY3" fmla="*/ 76477 h 281746"/>
                  <a:gd name="connsiteX4" fmla="*/ 189287 w 1143000"/>
                  <a:gd name="connsiteY4" fmla="*/ 82301 h 281746"/>
                  <a:gd name="connsiteX0" fmla="*/ 198023 w 1143000"/>
                  <a:gd name="connsiteY0" fmla="*/ 85213 h 281746"/>
                  <a:gd name="connsiteX1" fmla="*/ 341478 w 1143000"/>
                  <a:gd name="connsiteY1" fmla="*/ 0 h 281746"/>
                  <a:gd name="connsiteX2" fmla="*/ 991571 w 1143000"/>
                  <a:gd name="connsiteY2" fmla="*/ 0 h 281746"/>
                  <a:gd name="connsiteX3" fmla="*/ 1143000 w 1143000"/>
                  <a:gd name="connsiteY3" fmla="*/ 147027 h 281746"/>
                  <a:gd name="connsiteX4" fmla="*/ 1008281 w 1143000"/>
                  <a:gd name="connsiteY4" fmla="*/ 281746 h 281746"/>
                  <a:gd name="connsiteX5" fmla="*/ 0 w 1143000"/>
                  <a:gd name="connsiteY5" fmla="*/ 281746 h 281746"/>
                  <a:gd name="connsiteX6" fmla="*/ 198023 w 1143000"/>
                  <a:gd name="connsiteY6" fmla="*/ 85213 h 281746"/>
                  <a:gd name="connsiteX7" fmla="*/ 192199 w 1143000"/>
                  <a:gd name="connsiteY7" fmla="*/ 85213 h 281746"/>
                  <a:gd name="connsiteX8" fmla="*/ 836467 w 1143000"/>
                  <a:gd name="connsiteY8" fmla="*/ 85213 h 281746"/>
                  <a:gd name="connsiteX9" fmla="*/ 985746 w 1143000"/>
                  <a:gd name="connsiteY9" fmla="*/ 0 h 281746"/>
                  <a:gd name="connsiteX10" fmla="*/ 969286 w 1143000"/>
                  <a:gd name="connsiteY10" fmla="*/ 96861 h 281746"/>
                  <a:gd name="connsiteX11" fmla="*/ 1008281 w 1143000"/>
                  <a:gd name="connsiteY11" fmla="*/ 281746 h 281746"/>
                  <a:gd name="connsiteX0" fmla="*/ 198023 w 1143000"/>
                  <a:gd name="connsiteY0" fmla="*/ 85213 h 281746"/>
                  <a:gd name="connsiteX1" fmla="*/ 836467 w 1143000"/>
                  <a:gd name="connsiteY1" fmla="*/ 79389 h 281746"/>
                  <a:gd name="connsiteX2" fmla="*/ 1008281 w 1143000"/>
                  <a:gd name="connsiteY2" fmla="*/ 281746 h 281746"/>
                  <a:gd name="connsiteX3" fmla="*/ 0 w 1143000"/>
                  <a:gd name="connsiteY3" fmla="*/ 281746 h 281746"/>
                  <a:gd name="connsiteX4" fmla="*/ 198023 w 1143000"/>
                  <a:gd name="connsiteY4" fmla="*/ 85213 h 281746"/>
                  <a:gd name="connsiteX0" fmla="*/ 830643 w 1143000"/>
                  <a:gd name="connsiteY0" fmla="*/ 76477 h 281746"/>
                  <a:gd name="connsiteX1" fmla="*/ 985747 w 1143000"/>
                  <a:gd name="connsiteY1" fmla="*/ 0 h 281746"/>
                  <a:gd name="connsiteX2" fmla="*/ 1143000 w 1143000"/>
                  <a:gd name="connsiteY2" fmla="*/ 147027 h 281746"/>
                  <a:gd name="connsiteX3" fmla="*/ 1008281 w 1143000"/>
                  <a:gd name="connsiteY3" fmla="*/ 281746 h 281746"/>
                  <a:gd name="connsiteX4" fmla="*/ 830643 w 1143000"/>
                  <a:gd name="connsiteY4" fmla="*/ 76477 h 281746"/>
                  <a:gd name="connsiteX0" fmla="*/ 189287 w 1143000"/>
                  <a:gd name="connsiteY0" fmla="*/ 82301 h 281746"/>
                  <a:gd name="connsiteX1" fmla="*/ 341478 w 1143000"/>
                  <a:gd name="connsiteY1" fmla="*/ 5824 h 281746"/>
                  <a:gd name="connsiteX2" fmla="*/ 991571 w 1143000"/>
                  <a:gd name="connsiteY2" fmla="*/ 0 h 281746"/>
                  <a:gd name="connsiteX3" fmla="*/ 836467 w 1143000"/>
                  <a:gd name="connsiteY3" fmla="*/ 76477 h 281746"/>
                  <a:gd name="connsiteX4" fmla="*/ 189287 w 1143000"/>
                  <a:gd name="connsiteY4" fmla="*/ 82301 h 281746"/>
                  <a:gd name="connsiteX0" fmla="*/ 198023 w 1143000"/>
                  <a:gd name="connsiteY0" fmla="*/ 85213 h 281746"/>
                  <a:gd name="connsiteX1" fmla="*/ 341478 w 1143000"/>
                  <a:gd name="connsiteY1" fmla="*/ 0 h 281746"/>
                  <a:gd name="connsiteX2" fmla="*/ 991571 w 1143000"/>
                  <a:gd name="connsiteY2" fmla="*/ 0 h 281746"/>
                  <a:gd name="connsiteX3" fmla="*/ 1143000 w 1143000"/>
                  <a:gd name="connsiteY3" fmla="*/ 147027 h 281746"/>
                  <a:gd name="connsiteX4" fmla="*/ 1008281 w 1143000"/>
                  <a:gd name="connsiteY4" fmla="*/ 281746 h 281746"/>
                  <a:gd name="connsiteX5" fmla="*/ 0 w 1143000"/>
                  <a:gd name="connsiteY5" fmla="*/ 281746 h 281746"/>
                  <a:gd name="connsiteX6" fmla="*/ 198023 w 1143000"/>
                  <a:gd name="connsiteY6" fmla="*/ 85213 h 281746"/>
                  <a:gd name="connsiteX7" fmla="*/ 192199 w 1143000"/>
                  <a:gd name="connsiteY7" fmla="*/ 85213 h 281746"/>
                  <a:gd name="connsiteX8" fmla="*/ 853136 w 1143000"/>
                  <a:gd name="connsiteY8" fmla="*/ 163794 h 281746"/>
                  <a:gd name="connsiteX9" fmla="*/ 985746 w 1143000"/>
                  <a:gd name="connsiteY9" fmla="*/ 0 h 281746"/>
                  <a:gd name="connsiteX10" fmla="*/ 969286 w 1143000"/>
                  <a:gd name="connsiteY10" fmla="*/ 96861 h 281746"/>
                  <a:gd name="connsiteX11" fmla="*/ 1008281 w 1143000"/>
                  <a:gd name="connsiteY11" fmla="*/ 281746 h 281746"/>
                  <a:gd name="connsiteX0" fmla="*/ 198023 w 1143000"/>
                  <a:gd name="connsiteY0" fmla="*/ 85213 h 281746"/>
                  <a:gd name="connsiteX1" fmla="*/ 836467 w 1143000"/>
                  <a:gd name="connsiteY1" fmla="*/ 79389 h 281746"/>
                  <a:gd name="connsiteX2" fmla="*/ 1008281 w 1143000"/>
                  <a:gd name="connsiteY2" fmla="*/ 281746 h 281746"/>
                  <a:gd name="connsiteX3" fmla="*/ 0 w 1143000"/>
                  <a:gd name="connsiteY3" fmla="*/ 281746 h 281746"/>
                  <a:gd name="connsiteX4" fmla="*/ 198023 w 1143000"/>
                  <a:gd name="connsiteY4" fmla="*/ 85213 h 281746"/>
                  <a:gd name="connsiteX0" fmla="*/ 830643 w 1143000"/>
                  <a:gd name="connsiteY0" fmla="*/ 76477 h 281746"/>
                  <a:gd name="connsiteX1" fmla="*/ 985747 w 1143000"/>
                  <a:gd name="connsiteY1" fmla="*/ 0 h 281746"/>
                  <a:gd name="connsiteX2" fmla="*/ 1143000 w 1143000"/>
                  <a:gd name="connsiteY2" fmla="*/ 147027 h 281746"/>
                  <a:gd name="connsiteX3" fmla="*/ 1008281 w 1143000"/>
                  <a:gd name="connsiteY3" fmla="*/ 281746 h 281746"/>
                  <a:gd name="connsiteX4" fmla="*/ 830643 w 1143000"/>
                  <a:gd name="connsiteY4" fmla="*/ 76477 h 281746"/>
                  <a:gd name="connsiteX0" fmla="*/ 189287 w 1143000"/>
                  <a:gd name="connsiteY0" fmla="*/ 82301 h 281746"/>
                  <a:gd name="connsiteX1" fmla="*/ 341478 w 1143000"/>
                  <a:gd name="connsiteY1" fmla="*/ 5824 h 281746"/>
                  <a:gd name="connsiteX2" fmla="*/ 991571 w 1143000"/>
                  <a:gd name="connsiteY2" fmla="*/ 0 h 281746"/>
                  <a:gd name="connsiteX3" fmla="*/ 819798 w 1143000"/>
                  <a:gd name="connsiteY3" fmla="*/ 107433 h 281746"/>
                  <a:gd name="connsiteX4" fmla="*/ 189287 w 1143000"/>
                  <a:gd name="connsiteY4" fmla="*/ 82301 h 281746"/>
                  <a:gd name="connsiteX0" fmla="*/ 198023 w 1143000"/>
                  <a:gd name="connsiteY0" fmla="*/ 85213 h 281746"/>
                  <a:gd name="connsiteX1" fmla="*/ 341478 w 1143000"/>
                  <a:gd name="connsiteY1" fmla="*/ 0 h 281746"/>
                  <a:gd name="connsiteX2" fmla="*/ 991571 w 1143000"/>
                  <a:gd name="connsiteY2" fmla="*/ 0 h 281746"/>
                  <a:gd name="connsiteX3" fmla="*/ 1143000 w 1143000"/>
                  <a:gd name="connsiteY3" fmla="*/ 147027 h 281746"/>
                  <a:gd name="connsiteX4" fmla="*/ 1008281 w 1143000"/>
                  <a:gd name="connsiteY4" fmla="*/ 281746 h 281746"/>
                  <a:gd name="connsiteX5" fmla="*/ 0 w 1143000"/>
                  <a:gd name="connsiteY5" fmla="*/ 281746 h 281746"/>
                  <a:gd name="connsiteX6" fmla="*/ 198023 w 1143000"/>
                  <a:gd name="connsiteY6" fmla="*/ 85213 h 281746"/>
                  <a:gd name="connsiteX7" fmla="*/ 192199 w 1143000"/>
                  <a:gd name="connsiteY7" fmla="*/ 85213 h 281746"/>
                  <a:gd name="connsiteX8" fmla="*/ 853136 w 1143000"/>
                  <a:gd name="connsiteY8" fmla="*/ 163794 h 281746"/>
                  <a:gd name="connsiteX9" fmla="*/ 985746 w 1143000"/>
                  <a:gd name="connsiteY9" fmla="*/ 0 h 281746"/>
                  <a:gd name="connsiteX10" fmla="*/ 969286 w 1143000"/>
                  <a:gd name="connsiteY10" fmla="*/ 96861 h 281746"/>
                  <a:gd name="connsiteX11" fmla="*/ 1008281 w 1143000"/>
                  <a:gd name="connsiteY11" fmla="*/ 281746 h 281746"/>
                  <a:gd name="connsiteX0" fmla="*/ 198023 w 1143000"/>
                  <a:gd name="connsiteY0" fmla="*/ 149230 h 345763"/>
                  <a:gd name="connsiteX1" fmla="*/ 836467 w 1143000"/>
                  <a:gd name="connsiteY1" fmla="*/ 143406 h 345763"/>
                  <a:gd name="connsiteX2" fmla="*/ 1008281 w 1143000"/>
                  <a:gd name="connsiteY2" fmla="*/ 345763 h 345763"/>
                  <a:gd name="connsiteX3" fmla="*/ 0 w 1143000"/>
                  <a:gd name="connsiteY3" fmla="*/ 345763 h 345763"/>
                  <a:gd name="connsiteX4" fmla="*/ 198023 w 1143000"/>
                  <a:gd name="connsiteY4" fmla="*/ 149230 h 345763"/>
                  <a:gd name="connsiteX0" fmla="*/ 830643 w 1143000"/>
                  <a:gd name="connsiteY0" fmla="*/ 140494 h 345763"/>
                  <a:gd name="connsiteX1" fmla="*/ 985747 w 1143000"/>
                  <a:gd name="connsiteY1" fmla="*/ 64017 h 345763"/>
                  <a:gd name="connsiteX2" fmla="*/ 1143000 w 1143000"/>
                  <a:gd name="connsiteY2" fmla="*/ 211044 h 345763"/>
                  <a:gd name="connsiteX3" fmla="*/ 1008281 w 1143000"/>
                  <a:gd name="connsiteY3" fmla="*/ 345763 h 345763"/>
                  <a:gd name="connsiteX4" fmla="*/ 830643 w 1143000"/>
                  <a:gd name="connsiteY4" fmla="*/ 140494 h 345763"/>
                  <a:gd name="connsiteX0" fmla="*/ 189287 w 1143000"/>
                  <a:gd name="connsiteY0" fmla="*/ 146318 h 345763"/>
                  <a:gd name="connsiteX1" fmla="*/ 341478 w 1143000"/>
                  <a:gd name="connsiteY1" fmla="*/ 69841 h 345763"/>
                  <a:gd name="connsiteX2" fmla="*/ 991571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91571 w 1143000"/>
                  <a:gd name="connsiteY2" fmla="*/ 64017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53136 w 1143000"/>
                  <a:gd name="connsiteY8" fmla="*/ 227811 h 345763"/>
                  <a:gd name="connsiteX9" fmla="*/ 985746 w 1143000"/>
                  <a:gd name="connsiteY9" fmla="*/ 64017 h 345763"/>
                  <a:gd name="connsiteX10" fmla="*/ 969286 w 1143000"/>
                  <a:gd name="connsiteY10" fmla="*/ 160878 h 345763"/>
                  <a:gd name="connsiteX11" fmla="*/ 1008281 w 1143000"/>
                  <a:gd name="connsiteY11" fmla="*/ 345763 h 345763"/>
                  <a:gd name="connsiteX0" fmla="*/ 198023 w 1143000"/>
                  <a:gd name="connsiteY0" fmla="*/ 149230 h 345763"/>
                  <a:gd name="connsiteX1" fmla="*/ 836467 w 1143000"/>
                  <a:gd name="connsiteY1" fmla="*/ 143406 h 345763"/>
                  <a:gd name="connsiteX2" fmla="*/ 1008281 w 1143000"/>
                  <a:gd name="connsiteY2" fmla="*/ 345763 h 345763"/>
                  <a:gd name="connsiteX3" fmla="*/ 0 w 1143000"/>
                  <a:gd name="connsiteY3" fmla="*/ 345763 h 345763"/>
                  <a:gd name="connsiteX4" fmla="*/ 198023 w 1143000"/>
                  <a:gd name="connsiteY4" fmla="*/ 149230 h 345763"/>
                  <a:gd name="connsiteX0" fmla="*/ 875887 w 1143000"/>
                  <a:gd name="connsiteY0" fmla="*/ 157162 h 345763"/>
                  <a:gd name="connsiteX1" fmla="*/ 985747 w 1143000"/>
                  <a:gd name="connsiteY1" fmla="*/ 64017 h 345763"/>
                  <a:gd name="connsiteX2" fmla="*/ 1143000 w 1143000"/>
                  <a:gd name="connsiteY2" fmla="*/ 211044 h 345763"/>
                  <a:gd name="connsiteX3" fmla="*/ 1008281 w 1143000"/>
                  <a:gd name="connsiteY3" fmla="*/ 345763 h 345763"/>
                  <a:gd name="connsiteX4" fmla="*/ 875887 w 1143000"/>
                  <a:gd name="connsiteY4" fmla="*/ 157162 h 345763"/>
                  <a:gd name="connsiteX0" fmla="*/ 189287 w 1143000"/>
                  <a:gd name="connsiteY0" fmla="*/ 146318 h 345763"/>
                  <a:gd name="connsiteX1" fmla="*/ 341478 w 1143000"/>
                  <a:gd name="connsiteY1" fmla="*/ 69841 h 345763"/>
                  <a:gd name="connsiteX2" fmla="*/ 991571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91571 w 1143000"/>
                  <a:gd name="connsiteY2" fmla="*/ 64017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53136 w 1143000"/>
                  <a:gd name="connsiteY8" fmla="*/ 227811 h 345763"/>
                  <a:gd name="connsiteX9" fmla="*/ 985746 w 1143000"/>
                  <a:gd name="connsiteY9" fmla="*/ 64017 h 345763"/>
                  <a:gd name="connsiteX10" fmla="*/ 969286 w 1143000"/>
                  <a:gd name="connsiteY10" fmla="*/ 160878 h 345763"/>
                  <a:gd name="connsiteX11" fmla="*/ 1008281 w 1143000"/>
                  <a:gd name="connsiteY11" fmla="*/ 345763 h 345763"/>
                  <a:gd name="connsiteX0" fmla="*/ 198023 w 1143000"/>
                  <a:gd name="connsiteY0" fmla="*/ 149230 h 345763"/>
                  <a:gd name="connsiteX1" fmla="*/ 836467 w 1143000"/>
                  <a:gd name="connsiteY1" fmla="*/ 155312 h 345763"/>
                  <a:gd name="connsiteX2" fmla="*/ 1008281 w 1143000"/>
                  <a:gd name="connsiteY2" fmla="*/ 345763 h 345763"/>
                  <a:gd name="connsiteX3" fmla="*/ 0 w 1143000"/>
                  <a:gd name="connsiteY3" fmla="*/ 345763 h 345763"/>
                  <a:gd name="connsiteX4" fmla="*/ 198023 w 1143000"/>
                  <a:gd name="connsiteY4" fmla="*/ 149230 h 345763"/>
                  <a:gd name="connsiteX0" fmla="*/ 875887 w 1143000"/>
                  <a:gd name="connsiteY0" fmla="*/ 157162 h 345763"/>
                  <a:gd name="connsiteX1" fmla="*/ 985747 w 1143000"/>
                  <a:gd name="connsiteY1" fmla="*/ 64017 h 345763"/>
                  <a:gd name="connsiteX2" fmla="*/ 1143000 w 1143000"/>
                  <a:gd name="connsiteY2" fmla="*/ 211044 h 345763"/>
                  <a:gd name="connsiteX3" fmla="*/ 1008281 w 1143000"/>
                  <a:gd name="connsiteY3" fmla="*/ 345763 h 345763"/>
                  <a:gd name="connsiteX4" fmla="*/ 875887 w 1143000"/>
                  <a:gd name="connsiteY4" fmla="*/ 157162 h 345763"/>
                  <a:gd name="connsiteX0" fmla="*/ 189287 w 1143000"/>
                  <a:gd name="connsiteY0" fmla="*/ 146318 h 345763"/>
                  <a:gd name="connsiteX1" fmla="*/ 341478 w 1143000"/>
                  <a:gd name="connsiteY1" fmla="*/ 69841 h 345763"/>
                  <a:gd name="connsiteX2" fmla="*/ 991571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91571 w 1143000"/>
                  <a:gd name="connsiteY2" fmla="*/ 64017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53136 w 1143000"/>
                  <a:gd name="connsiteY8" fmla="*/ 227811 h 345763"/>
                  <a:gd name="connsiteX9" fmla="*/ 985746 w 1143000"/>
                  <a:gd name="connsiteY9" fmla="*/ 64017 h 345763"/>
                  <a:gd name="connsiteX10" fmla="*/ 969286 w 1143000"/>
                  <a:gd name="connsiteY10" fmla="*/ 160878 h 345763"/>
                  <a:gd name="connsiteX11" fmla="*/ 1008281 w 1143000"/>
                  <a:gd name="connsiteY11" fmla="*/ 345763 h 345763"/>
                  <a:gd name="connsiteX0" fmla="*/ 198023 w 1143000"/>
                  <a:gd name="connsiteY0" fmla="*/ 149230 h 345763"/>
                  <a:gd name="connsiteX1" fmla="*/ 836467 w 1143000"/>
                  <a:gd name="connsiteY1" fmla="*/ 155312 h 345763"/>
                  <a:gd name="connsiteX2" fmla="*/ 1008281 w 1143000"/>
                  <a:gd name="connsiteY2" fmla="*/ 345763 h 345763"/>
                  <a:gd name="connsiteX3" fmla="*/ 0 w 1143000"/>
                  <a:gd name="connsiteY3" fmla="*/ 345763 h 345763"/>
                  <a:gd name="connsiteX4" fmla="*/ 198023 w 1143000"/>
                  <a:gd name="connsiteY4" fmla="*/ 149230 h 345763"/>
                  <a:gd name="connsiteX0" fmla="*/ 875887 w 1143000"/>
                  <a:gd name="connsiteY0" fmla="*/ 157162 h 345763"/>
                  <a:gd name="connsiteX1" fmla="*/ 985747 w 1143000"/>
                  <a:gd name="connsiteY1" fmla="*/ 64017 h 345763"/>
                  <a:gd name="connsiteX2" fmla="*/ 1143000 w 1143000"/>
                  <a:gd name="connsiteY2" fmla="*/ 211044 h 345763"/>
                  <a:gd name="connsiteX3" fmla="*/ 1008281 w 1143000"/>
                  <a:gd name="connsiteY3" fmla="*/ 345763 h 345763"/>
                  <a:gd name="connsiteX4" fmla="*/ 875887 w 1143000"/>
                  <a:gd name="connsiteY4" fmla="*/ 157162 h 345763"/>
                  <a:gd name="connsiteX0" fmla="*/ 189287 w 1143000"/>
                  <a:gd name="connsiteY0" fmla="*/ 146318 h 345763"/>
                  <a:gd name="connsiteX1" fmla="*/ 341478 w 1143000"/>
                  <a:gd name="connsiteY1" fmla="*/ 69841 h 345763"/>
                  <a:gd name="connsiteX2" fmla="*/ 991571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91571 w 1143000"/>
                  <a:gd name="connsiteY2" fmla="*/ 64017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53136 w 1143000"/>
                  <a:gd name="connsiteY8" fmla="*/ 227811 h 345763"/>
                  <a:gd name="connsiteX9" fmla="*/ 985746 w 1143000"/>
                  <a:gd name="connsiteY9" fmla="*/ 64017 h 345763"/>
                  <a:gd name="connsiteX10" fmla="*/ 969286 w 1143000"/>
                  <a:gd name="connsiteY10" fmla="*/ 160878 h 345763"/>
                  <a:gd name="connsiteX11" fmla="*/ 1008281 w 1143000"/>
                  <a:gd name="connsiteY11" fmla="*/ 345763 h 345763"/>
                  <a:gd name="connsiteX0" fmla="*/ 198023 w 1143000"/>
                  <a:gd name="connsiteY0" fmla="*/ 149230 h 345763"/>
                  <a:gd name="connsiteX1" fmla="*/ 834086 w 1143000"/>
                  <a:gd name="connsiteY1" fmla="*/ 152931 h 345763"/>
                  <a:gd name="connsiteX2" fmla="*/ 1008281 w 1143000"/>
                  <a:gd name="connsiteY2" fmla="*/ 345763 h 345763"/>
                  <a:gd name="connsiteX3" fmla="*/ 0 w 1143000"/>
                  <a:gd name="connsiteY3" fmla="*/ 345763 h 345763"/>
                  <a:gd name="connsiteX4" fmla="*/ 198023 w 1143000"/>
                  <a:gd name="connsiteY4" fmla="*/ 149230 h 345763"/>
                  <a:gd name="connsiteX0" fmla="*/ 875887 w 1143000"/>
                  <a:gd name="connsiteY0" fmla="*/ 157162 h 345763"/>
                  <a:gd name="connsiteX1" fmla="*/ 985747 w 1143000"/>
                  <a:gd name="connsiteY1" fmla="*/ 64017 h 345763"/>
                  <a:gd name="connsiteX2" fmla="*/ 1143000 w 1143000"/>
                  <a:gd name="connsiteY2" fmla="*/ 211044 h 345763"/>
                  <a:gd name="connsiteX3" fmla="*/ 1008281 w 1143000"/>
                  <a:gd name="connsiteY3" fmla="*/ 345763 h 345763"/>
                  <a:gd name="connsiteX4" fmla="*/ 875887 w 1143000"/>
                  <a:gd name="connsiteY4" fmla="*/ 157162 h 345763"/>
                  <a:gd name="connsiteX0" fmla="*/ 189287 w 1143000"/>
                  <a:gd name="connsiteY0" fmla="*/ 146318 h 345763"/>
                  <a:gd name="connsiteX1" fmla="*/ 341478 w 1143000"/>
                  <a:gd name="connsiteY1" fmla="*/ 69841 h 345763"/>
                  <a:gd name="connsiteX2" fmla="*/ 991571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91571 w 1143000"/>
                  <a:gd name="connsiteY2" fmla="*/ 64017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53136 w 1143000"/>
                  <a:gd name="connsiteY8" fmla="*/ 227811 h 345763"/>
                  <a:gd name="connsiteX9" fmla="*/ 985746 w 1143000"/>
                  <a:gd name="connsiteY9" fmla="*/ 64017 h 345763"/>
                  <a:gd name="connsiteX10" fmla="*/ 969286 w 1143000"/>
                  <a:gd name="connsiteY10" fmla="*/ 160878 h 345763"/>
                  <a:gd name="connsiteX11" fmla="*/ 1008281 w 1143000"/>
                  <a:gd name="connsiteY11" fmla="*/ 345763 h 345763"/>
                  <a:gd name="connsiteX0" fmla="*/ 198023 w 1143000"/>
                  <a:gd name="connsiteY0" fmla="*/ 149230 h 345763"/>
                  <a:gd name="connsiteX1" fmla="*/ 834086 w 1143000"/>
                  <a:gd name="connsiteY1" fmla="*/ 152931 h 345763"/>
                  <a:gd name="connsiteX2" fmla="*/ 1008281 w 1143000"/>
                  <a:gd name="connsiteY2" fmla="*/ 345763 h 345763"/>
                  <a:gd name="connsiteX3" fmla="*/ 0 w 1143000"/>
                  <a:gd name="connsiteY3" fmla="*/ 345763 h 345763"/>
                  <a:gd name="connsiteX4" fmla="*/ 198023 w 1143000"/>
                  <a:gd name="connsiteY4" fmla="*/ 149230 h 345763"/>
                  <a:gd name="connsiteX0" fmla="*/ 875887 w 1143000"/>
                  <a:gd name="connsiteY0" fmla="*/ 157162 h 345763"/>
                  <a:gd name="connsiteX1" fmla="*/ 985747 w 1143000"/>
                  <a:gd name="connsiteY1" fmla="*/ 64017 h 345763"/>
                  <a:gd name="connsiteX2" fmla="*/ 1143000 w 1143000"/>
                  <a:gd name="connsiteY2" fmla="*/ 211044 h 345763"/>
                  <a:gd name="connsiteX3" fmla="*/ 1008281 w 1143000"/>
                  <a:gd name="connsiteY3" fmla="*/ 345763 h 345763"/>
                  <a:gd name="connsiteX4" fmla="*/ 875887 w 1143000"/>
                  <a:gd name="connsiteY4" fmla="*/ 157162 h 345763"/>
                  <a:gd name="connsiteX0" fmla="*/ 189287 w 1143000"/>
                  <a:gd name="connsiteY0" fmla="*/ 146318 h 345763"/>
                  <a:gd name="connsiteX1" fmla="*/ 341478 w 1143000"/>
                  <a:gd name="connsiteY1" fmla="*/ 69841 h 345763"/>
                  <a:gd name="connsiteX2" fmla="*/ 991571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91571 w 1143000"/>
                  <a:gd name="connsiteY2" fmla="*/ 64017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53136 w 1143000"/>
                  <a:gd name="connsiteY8" fmla="*/ 227811 h 345763"/>
                  <a:gd name="connsiteX9" fmla="*/ 985746 w 1143000"/>
                  <a:gd name="connsiteY9" fmla="*/ 64017 h 345763"/>
                  <a:gd name="connsiteX10" fmla="*/ 969286 w 1143000"/>
                  <a:gd name="connsiteY10" fmla="*/ 160878 h 345763"/>
                  <a:gd name="connsiteX11" fmla="*/ 1008281 w 1143000"/>
                  <a:gd name="connsiteY11" fmla="*/ 345763 h 345763"/>
                  <a:gd name="connsiteX0" fmla="*/ 198023 w 1143000"/>
                  <a:gd name="connsiteY0" fmla="*/ 149230 h 345763"/>
                  <a:gd name="connsiteX1" fmla="*/ 834086 w 1143000"/>
                  <a:gd name="connsiteY1" fmla="*/ 148169 h 345763"/>
                  <a:gd name="connsiteX2" fmla="*/ 1008281 w 1143000"/>
                  <a:gd name="connsiteY2" fmla="*/ 345763 h 345763"/>
                  <a:gd name="connsiteX3" fmla="*/ 0 w 1143000"/>
                  <a:gd name="connsiteY3" fmla="*/ 345763 h 345763"/>
                  <a:gd name="connsiteX4" fmla="*/ 198023 w 1143000"/>
                  <a:gd name="connsiteY4" fmla="*/ 149230 h 345763"/>
                  <a:gd name="connsiteX0" fmla="*/ 875887 w 1143000"/>
                  <a:gd name="connsiteY0" fmla="*/ 157162 h 345763"/>
                  <a:gd name="connsiteX1" fmla="*/ 985747 w 1143000"/>
                  <a:gd name="connsiteY1" fmla="*/ 64017 h 345763"/>
                  <a:gd name="connsiteX2" fmla="*/ 1143000 w 1143000"/>
                  <a:gd name="connsiteY2" fmla="*/ 211044 h 345763"/>
                  <a:gd name="connsiteX3" fmla="*/ 1008281 w 1143000"/>
                  <a:gd name="connsiteY3" fmla="*/ 345763 h 345763"/>
                  <a:gd name="connsiteX4" fmla="*/ 875887 w 1143000"/>
                  <a:gd name="connsiteY4" fmla="*/ 157162 h 345763"/>
                  <a:gd name="connsiteX0" fmla="*/ 189287 w 1143000"/>
                  <a:gd name="connsiteY0" fmla="*/ 146318 h 345763"/>
                  <a:gd name="connsiteX1" fmla="*/ 341478 w 1143000"/>
                  <a:gd name="connsiteY1" fmla="*/ 69841 h 345763"/>
                  <a:gd name="connsiteX2" fmla="*/ 991571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91571 w 1143000"/>
                  <a:gd name="connsiteY2" fmla="*/ 64017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53136 w 1143000"/>
                  <a:gd name="connsiteY8" fmla="*/ 227811 h 345763"/>
                  <a:gd name="connsiteX9" fmla="*/ 985746 w 1143000"/>
                  <a:gd name="connsiteY9" fmla="*/ 64017 h 345763"/>
                  <a:gd name="connsiteX10" fmla="*/ 969286 w 1143000"/>
                  <a:gd name="connsiteY10" fmla="*/ 160878 h 345763"/>
                  <a:gd name="connsiteX11" fmla="*/ 1008281 w 1143000"/>
                  <a:gd name="connsiteY11" fmla="*/ 345763 h 345763"/>
                  <a:gd name="connsiteX0" fmla="*/ 198023 w 1143000"/>
                  <a:gd name="connsiteY0" fmla="*/ 149230 h 345763"/>
                  <a:gd name="connsiteX1" fmla="*/ 834086 w 1143000"/>
                  <a:gd name="connsiteY1" fmla="*/ 148169 h 345763"/>
                  <a:gd name="connsiteX2" fmla="*/ 1008281 w 1143000"/>
                  <a:gd name="connsiteY2" fmla="*/ 345763 h 345763"/>
                  <a:gd name="connsiteX3" fmla="*/ 0 w 1143000"/>
                  <a:gd name="connsiteY3" fmla="*/ 345763 h 345763"/>
                  <a:gd name="connsiteX4" fmla="*/ 198023 w 1143000"/>
                  <a:gd name="connsiteY4" fmla="*/ 149230 h 345763"/>
                  <a:gd name="connsiteX0" fmla="*/ 830643 w 1143000"/>
                  <a:gd name="connsiteY0" fmla="*/ 150018 h 345763"/>
                  <a:gd name="connsiteX1" fmla="*/ 985747 w 1143000"/>
                  <a:gd name="connsiteY1" fmla="*/ 64017 h 345763"/>
                  <a:gd name="connsiteX2" fmla="*/ 1143000 w 1143000"/>
                  <a:gd name="connsiteY2" fmla="*/ 211044 h 345763"/>
                  <a:gd name="connsiteX3" fmla="*/ 1008281 w 1143000"/>
                  <a:gd name="connsiteY3" fmla="*/ 345763 h 345763"/>
                  <a:gd name="connsiteX4" fmla="*/ 830643 w 1143000"/>
                  <a:gd name="connsiteY4" fmla="*/ 150018 h 345763"/>
                  <a:gd name="connsiteX0" fmla="*/ 189287 w 1143000"/>
                  <a:gd name="connsiteY0" fmla="*/ 146318 h 345763"/>
                  <a:gd name="connsiteX1" fmla="*/ 341478 w 1143000"/>
                  <a:gd name="connsiteY1" fmla="*/ 69841 h 345763"/>
                  <a:gd name="connsiteX2" fmla="*/ 991571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91571 w 1143000"/>
                  <a:gd name="connsiteY2" fmla="*/ 64017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53136 w 1143000"/>
                  <a:gd name="connsiteY8" fmla="*/ 227811 h 345763"/>
                  <a:gd name="connsiteX9" fmla="*/ 985746 w 1143000"/>
                  <a:gd name="connsiteY9" fmla="*/ 64017 h 345763"/>
                  <a:gd name="connsiteX10" fmla="*/ 969286 w 1143000"/>
                  <a:gd name="connsiteY10" fmla="*/ 160878 h 345763"/>
                  <a:gd name="connsiteX11" fmla="*/ 1008281 w 1143000"/>
                  <a:gd name="connsiteY11" fmla="*/ 345763 h 345763"/>
                  <a:gd name="connsiteX0" fmla="*/ 198023 w 1143000"/>
                  <a:gd name="connsiteY0" fmla="*/ 149230 h 345763"/>
                  <a:gd name="connsiteX1" fmla="*/ 834086 w 1143000"/>
                  <a:gd name="connsiteY1" fmla="*/ 148169 h 345763"/>
                  <a:gd name="connsiteX2" fmla="*/ 1008281 w 1143000"/>
                  <a:gd name="connsiteY2" fmla="*/ 345763 h 345763"/>
                  <a:gd name="connsiteX3" fmla="*/ 0 w 1143000"/>
                  <a:gd name="connsiteY3" fmla="*/ 345763 h 345763"/>
                  <a:gd name="connsiteX4" fmla="*/ 198023 w 1143000"/>
                  <a:gd name="connsiteY4" fmla="*/ 149230 h 345763"/>
                  <a:gd name="connsiteX0" fmla="*/ 830643 w 1143000"/>
                  <a:gd name="connsiteY0" fmla="*/ 150018 h 345763"/>
                  <a:gd name="connsiteX1" fmla="*/ 985747 w 1143000"/>
                  <a:gd name="connsiteY1" fmla="*/ 64017 h 345763"/>
                  <a:gd name="connsiteX2" fmla="*/ 1143000 w 1143000"/>
                  <a:gd name="connsiteY2" fmla="*/ 211044 h 345763"/>
                  <a:gd name="connsiteX3" fmla="*/ 1008281 w 1143000"/>
                  <a:gd name="connsiteY3" fmla="*/ 345763 h 345763"/>
                  <a:gd name="connsiteX4" fmla="*/ 830643 w 1143000"/>
                  <a:gd name="connsiteY4" fmla="*/ 150018 h 345763"/>
                  <a:gd name="connsiteX0" fmla="*/ 189287 w 1143000"/>
                  <a:gd name="connsiteY0" fmla="*/ 146318 h 345763"/>
                  <a:gd name="connsiteX1" fmla="*/ 341478 w 1143000"/>
                  <a:gd name="connsiteY1" fmla="*/ 69841 h 345763"/>
                  <a:gd name="connsiteX2" fmla="*/ 991571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91571 w 1143000"/>
                  <a:gd name="connsiteY2" fmla="*/ 64017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53136 w 1143000"/>
                  <a:gd name="connsiteY8" fmla="*/ 227811 h 345763"/>
                  <a:gd name="connsiteX9" fmla="*/ 942883 w 1143000"/>
                  <a:gd name="connsiteY9" fmla="*/ 61635 h 345763"/>
                  <a:gd name="connsiteX10" fmla="*/ 969286 w 1143000"/>
                  <a:gd name="connsiteY10" fmla="*/ 160878 h 345763"/>
                  <a:gd name="connsiteX11" fmla="*/ 1008281 w 1143000"/>
                  <a:gd name="connsiteY11" fmla="*/ 345763 h 345763"/>
                  <a:gd name="connsiteX0" fmla="*/ 198023 w 1143000"/>
                  <a:gd name="connsiteY0" fmla="*/ 149230 h 345763"/>
                  <a:gd name="connsiteX1" fmla="*/ 834086 w 1143000"/>
                  <a:gd name="connsiteY1" fmla="*/ 148169 h 345763"/>
                  <a:gd name="connsiteX2" fmla="*/ 1008281 w 1143000"/>
                  <a:gd name="connsiteY2" fmla="*/ 345763 h 345763"/>
                  <a:gd name="connsiteX3" fmla="*/ 0 w 1143000"/>
                  <a:gd name="connsiteY3" fmla="*/ 345763 h 345763"/>
                  <a:gd name="connsiteX4" fmla="*/ 198023 w 1143000"/>
                  <a:gd name="connsiteY4" fmla="*/ 149230 h 345763"/>
                  <a:gd name="connsiteX0" fmla="*/ 830643 w 1143000"/>
                  <a:gd name="connsiteY0" fmla="*/ 150018 h 345763"/>
                  <a:gd name="connsiteX1" fmla="*/ 985747 w 1143000"/>
                  <a:gd name="connsiteY1" fmla="*/ 64017 h 345763"/>
                  <a:gd name="connsiteX2" fmla="*/ 1143000 w 1143000"/>
                  <a:gd name="connsiteY2" fmla="*/ 211044 h 345763"/>
                  <a:gd name="connsiteX3" fmla="*/ 1008281 w 1143000"/>
                  <a:gd name="connsiteY3" fmla="*/ 345763 h 345763"/>
                  <a:gd name="connsiteX4" fmla="*/ 830643 w 1143000"/>
                  <a:gd name="connsiteY4" fmla="*/ 150018 h 345763"/>
                  <a:gd name="connsiteX0" fmla="*/ 189287 w 1143000"/>
                  <a:gd name="connsiteY0" fmla="*/ 146318 h 345763"/>
                  <a:gd name="connsiteX1" fmla="*/ 341478 w 1143000"/>
                  <a:gd name="connsiteY1" fmla="*/ 69841 h 345763"/>
                  <a:gd name="connsiteX2" fmla="*/ 991571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51089 w 1143000"/>
                  <a:gd name="connsiteY2" fmla="*/ 61636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53136 w 1143000"/>
                  <a:gd name="connsiteY8" fmla="*/ 227811 h 345763"/>
                  <a:gd name="connsiteX9" fmla="*/ 942883 w 1143000"/>
                  <a:gd name="connsiteY9" fmla="*/ 61635 h 345763"/>
                  <a:gd name="connsiteX10" fmla="*/ 969286 w 1143000"/>
                  <a:gd name="connsiteY10" fmla="*/ 160878 h 345763"/>
                  <a:gd name="connsiteX11" fmla="*/ 1008281 w 1143000"/>
                  <a:gd name="connsiteY11" fmla="*/ 345763 h 345763"/>
                  <a:gd name="connsiteX0" fmla="*/ 198023 w 1143000"/>
                  <a:gd name="connsiteY0" fmla="*/ 149230 h 345763"/>
                  <a:gd name="connsiteX1" fmla="*/ 834086 w 1143000"/>
                  <a:gd name="connsiteY1" fmla="*/ 148169 h 345763"/>
                  <a:gd name="connsiteX2" fmla="*/ 1008281 w 1143000"/>
                  <a:gd name="connsiteY2" fmla="*/ 345763 h 345763"/>
                  <a:gd name="connsiteX3" fmla="*/ 0 w 1143000"/>
                  <a:gd name="connsiteY3" fmla="*/ 345763 h 345763"/>
                  <a:gd name="connsiteX4" fmla="*/ 198023 w 1143000"/>
                  <a:gd name="connsiteY4" fmla="*/ 149230 h 345763"/>
                  <a:gd name="connsiteX0" fmla="*/ 830643 w 1143000"/>
                  <a:gd name="connsiteY0" fmla="*/ 150018 h 345763"/>
                  <a:gd name="connsiteX1" fmla="*/ 985747 w 1143000"/>
                  <a:gd name="connsiteY1" fmla="*/ 64017 h 345763"/>
                  <a:gd name="connsiteX2" fmla="*/ 1143000 w 1143000"/>
                  <a:gd name="connsiteY2" fmla="*/ 211044 h 345763"/>
                  <a:gd name="connsiteX3" fmla="*/ 1008281 w 1143000"/>
                  <a:gd name="connsiteY3" fmla="*/ 345763 h 345763"/>
                  <a:gd name="connsiteX4" fmla="*/ 830643 w 1143000"/>
                  <a:gd name="connsiteY4" fmla="*/ 150018 h 345763"/>
                  <a:gd name="connsiteX0" fmla="*/ 189287 w 1143000"/>
                  <a:gd name="connsiteY0" fmla="*/ 146318 h 345763"/>
                  <a:gd name="connsiteX1" fmla="*/ 341478 w 1143000"/>
                  <a:gd name="connsiteY1" fmla="*/ 69841 h 345763"/>
                  <a:gd name="connsiteX2" fmla="*/ 941565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51089 w 1143000"/>
                  <a:gd name="connsiteY2" fmla="*/ 61636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53136 w 1143000"/>
                  <a:gd name="connsiteY8" fmla="*/ 227811 h 345763"/>
                  <a:gd name="connsiteX9" fmla="*/ 942883 w 1143000"/>
                  <a:gd name="connsiteY9" fmla="*/ 61635 h 345763"/>
                  <a:gd name="connsiteX10" fmla="*/ 969286 w 1143000"/>
                  <a:gd name="connsiteY10" fmla="*/ 160878 h 345763"/>
                  <a:gd name="connsiteX11" fmla="*/ 1008281 w 1143000"/>
                  <a:gd name="connsiteY11" fmla="*/ 345763 h 345763"/>
                  <a:gd name="connsiteX0" fmla="*/ 198023 w 1143000"/>
                  <a:gd name="connsiteY0" fmla="*/ 149230 h 345763"/>
                  <a:gd name="connsiteX1" fmla="*/ 834086 w 1143000"/>
                  <a:gd name="connsiteY1" fmla="*/ 148169 h 345763"/>
                  <a:gd name="connsiteX2" fmla="*/ 1008281 w 1143000"/>
                  <a:gd name="connsiteY2" fmla="*/ 345763 h 345763"/>
                  <a:gd name="connsiteX3" fmla="*/ 0 w 1143000"/>
                  <a:gd name="connsiteY3" fmla="*/ 345763 h 345763"/>
                  <a:gd name="connsiteX4" fmla="*/ 198023 w 1143000"/>
                  <a:gd name="connsiteY4" fmla="*/ 149230 h 345763"/>
                  <a:gd name="connsiteX0" fmla="*/ 830643 w 1143000"/>
                  <a:gd name="connsiteY0" fmla="*/ 150018 h 345763"/>
                  <a:gd name="connsiteX1" fmla="*/ 938122 w 1143000"/>
                  <a:gd name="connsiteY1" fmla="*/ 61635 h 345763"/>
                  <a:gd name="connsiteX2" fmla="*/ 1143000 w 1143000"/>
                  <a:gd name="connsiteY2" fmla="*/ 211044 h 345763"/>
                  <a:gd name="connsiteX3" fmla="*/ 1008281 w 1143000"/>
                  <a:gd name="connsiteY3" fmla="*/ 345763 h 345763"/>
                  <a:gd name="connsiteX4" fmla="*/ 830643 w 1143000"/>
                  <a:gd name="connsiteY4" fmla="*/ 150018 h 345763"/>
                  <a:gd name="connsiteX0" fmla="*/ 189287 w 1143000"/>
                  <a:gd name="connsiteY0" fmla="*/ 146318 h 345763"/>
                  <a:gd name="connsiteX1" fmla="*/ 341478 w 1143000"/>
                  <a:gd name="connsiteY1" fmla="*/ 69841 h 345763"/>
                  <a:gd name="connsiteX2" fmla="*/ 941565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51089 w 1143000"/>
                  <a:gd name="connsiteY2" fmla="*/ 61636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53136 w 1143000"/>
                  <a:gd name="connsiteY8" fmla="*/ 227811 h 345763"/>
                  <a:gd name="connsiteX9" fmla="*/ 942883 w 1143000"/>
                  <a:gd name="connsiteY9" fmla="*/ 61635 h 345763"/>
                  <a:gd name="connsiteX10" fmla="*/ 969286 w 1143000"/>
                  <a:gd name="connsiteY10" fmla="*/ 160878 h 345763"/>
                  <a:gd name="connsiteX11" fmla="*/ 1008281 w 1143000"/>
                  <a:gd name="connsiteY11" fmla="*/ 345763 h 345763"/>
                  <a:gd name="connsiteX0" fmla="*/ 198023 w 1143000"/>
                  <a:gd name="connsiteY0" fmla="*/ 149230 h 345763"/>
                  <a:gd name="connsiteX1" fmla="*/ 834086 w 1143000"/>
                  <a:gd name="connsiteY1" fmla="*/ 148169 h 345763"/>
                  <a:gd name="connsiteX2" fmla="*/ 1008281 w 1143000"/>
                  <a:gd name="connsiteY2" fmla="*/ 345763 h 345763"/>
                  <a:gd name="connsiteX3" fmla="*/ 0 w 1143000"/>
                  <a:gd name="connsiteY3" fmla="*/ 345763 h 345763"/>
                  <a:gd name="connsiteX4" fmla="*/ 198023 w 1143000"/>
                  <a:gd name="connsiteY4" fmla="*/ 149230 h 345763"/>
                  <a:gd name="connsiteX0" fmla="*/ 830643 w 1143000"/>
                  <a:gd name="connsiteY0" fmla="*/ 150018 h 345763"/>
                  <a:gd name="connsiteX1" fmla="*/ 938122 w 1143000"/>
                  <a:gd name="connsiteY1" fmla="*/ 61635 h 345763"/>
                  <a:gd name="connsiteX2" fmla="*/ 1143000 w 1143000"/>
                  <a:gd name="connsiteY2" fmla="*/ 211044 h 345763"/>
                  <a:gd name="connsiteX3" fmla="*/ 1008281 w 1143000"/>
                  <a:gd name="connsiteY3" fmla="*/ 345763 h 345763"/>
                  <a:gd name="connsiteX4" fmla="*/ 830643 w 1143000"/>
                  <a:gd name="connsiteY4" fmla="*/ 150018 h 345763"/>
                  <a:gd name="connsiteX0" fmla="*/ 189287 w 1143000"/>
                  <a:gd name="connsiteY0" fmla="*/ 146318 h 345763"/>
                  <a:gd name="connsiteX1" fmla="*/ 341478 w 1143000"/>
                  <a:gd name="connsiteY1" fmla="*/ 69841 h 345763"/>
                  <a:gd name="connsiteX2" fmla="*/ 941565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51089 w 1143000"/>
                  <a:gd name="connsiteY2" fmla="*/ 61636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31705 w 1143000"/>
                  <a:gd name="connsiteY8" fmla="*/ 149229 h 345763"/>
                  <a:gd name="connsiteX9" fmla="*/ 942883 w 1143000"/>
                  <a:gd name="connsiteY9" fmla="*/ 61635 h 345763"/>
                  <a:gd name="connsiteX10" fmla="*/ 969286 w 1143000"/>
                  <a:gd name="connsiteY10" fmla="*/ 160878 h 345763"/>
                  <a:gd name="connsiteX11" fmla="*/ 1008281 w 1143000"/>
                  <a:gd name="connsiteY11" fmla="*/ 345763 h 345763"/>
                  <a:gd name="connsiteX0" fmla="*/ 198023 w 1143000"/>
                  <a:gd name="connsiteY0" fmla="*/ 149230 h 345763"/>
                  <a:gd name="connsiteX1" fmla="*/ 834086 w 1143000"/>
                  <a:gd name="connsiteY1" fmla="*/ 148169 h 345763"/>
                  <a:gd name="connsiteX2" fmla="*/ 1008281 w 1143000"/>
                  <a:gd name="connsiteY2" fmla="*/ 345763 h 345763"/>
                  <a:gd name="connsiteX3" fmla="*/ 0 w 1143000"/>
                  <a:gd name="connsiteY3" fmla="*/ 345763 h 345763"/>
                  <a:gd name="connsiteX4" fmla="*/ 198023 w 1143000"/>
                  <a:gd name="connsiteY4" fmla="*/ 149230 h 345763"/>
                  <a:gd name="connsiteX0" fmla="*/ 830643 w 1143000"/>
                  <a:gd name="connsiteY0" fmla="*/ 150018 h 345763"/>
                  <a:gd name="connsiteX1" fmla="*/ 938122 w 1143000"/>
                  <a:gd name="connsiteY1" fmla="*/ 61635 h 345763"/>
                  <a:gd name="connsiteX2" fmla="*/ 1143000 w 1143000"/>
                  <a:gd name="connsiteY2" fmla="*/ 211044 h 345763"/>
                  <a:gd name="connsiteX3" fmla="*/ 1008281 w 1143000"/>
                  <a:gd name="connsiteY3" fmla="*/ 345763 h 345763"/>
                  <a:gd name="connsiteX4" fmla="*/ 830643 w 1143000"/>
                  <a:gd name="connsiteY4" fmla="*/ 150018 h 345763"/>
                  <a:gd name="connsiteX0" fmla="*/ 189287 w 1143000"/>
                  <a:gd name="connsiteY0" fmla="*/ 146318 h 345763"/>
                  <a:gd name="connsiteX1" fmla="*/ 341478 w 1143000"/>
                  <a:gd name="connsiteY1" fmla="*/ 69841 h 345763"/>
                  <a:gd name="connsiteX2" fmla="*/ 941565 w 1143000"/>
                  <a:gd name="connsiteY2" fmla="*/ 64017 h 345763"/>
                  <a:gd name="connsiteX3" fmla="*/ 774555 w 1143000"/>
                  <a:gd name="connsiteY3" fmla="*/ 0 h 345763"/>
                  <a:gd name="connsiteX4" fmla="*/ 189287 w 1143000"/>
                  <a:gd name="connsiteY4" fmla="*/ 146318 h 345763"/>
                  <a:gd name="connsiteX0" fmla="*/ 198023 w 1143000"/>
                  <a:gd name="connsiteY0" fmla="*/ 149230 h 345763"/>
                  <a:gd name="connsiteX1" fmla="*/ 341478 w 1143000"/>
                  <a:gd name="connsiteY1" fmla="*/ 64017 h 345763"/>
                  <a:gd name="connsiteX2" fmla="*/ 951089 w 1143000"/>
                  <a:gd name="connsiteY2" fmla="*/ 61636 h 345763"/>
                  <a:gd name="connsiteX3" fmla="*/ 1143000 w 1143000"/>
                  <a:gd name="connsiteY3" fmla="*/ 211044 h 345763"/>
                  <a:gd name="connsiteX4" fmla="*/ 1008281 w 1143000"/>
                  <a:gd name="connsiteY4" fmla="*/ 345763 h 345763"/>
                  <a:gd name="connsiteX5" fmla="*/ 0 w 1143000"/>
                  <a:gd name="connsiteY5" fmla="*/ 345763 h 345763"/>
                  <a:gd name="connsiteX6" fmla="*/ 198023 w 1143000"/>
                  <a:gd name="connsiteY6" fmla="*/ 149230 h 345763"/>
                  <a:gd name="connsiteX7" fmla="*/ 192199 w 1143000"/>
                  <a:gd name="connsiteY7" fmla="*/ 149230 h 345763"/>
                  <a:gd name="connsiteX8" fmla="*/ 831705 w 1143000"/>
                  <a:gd name="connsiteY8" fmla="*/ 149229 h 345763"/>
                  <a:gd name="connsiteX9" fmla="*/ 942883 w 1143000"/>
                  <a:gd name="connsiteY9" fmla="*/ 61635 h 345763"/>
                  <a:gd name="connsiteX10" fmla="*/ 831173 w 1143000"/>
                  <a:gd name="connsiteY10" fmla="*/ 148971 h 345763"/>
                  <a:gd name="connsiteX11" fmla="*/ 1008281 w 1143000"/>
                  <a:gd name="connsiteY11" fmla="*/ 345763 h 345763"/>
                  <a:gd name="connsiteX0" fmla="*/ 198023 w 1143000"/>
                  <a:gd name="connsiteY0" fmla="*/ 87595 h 284128"/>
                  <a:gd name="connsiteX1" fmla="*/ 834086 w 1143000"/>
                  <a:gd name="connsiteY1" fmla="*/ 86534 h 284128"/>
                  <a:gd name="connsiteX2" fmla="*/ 1008281 w 1143000"/>
                  <a:gd name="connsiteY2" fmla="*/ 284128 h 284128"/>
                  <a:gd name="connsiteX3" fmla="*/ 0 w 1143000"/>
                  <a:gd name="connsiteY3" fmla="*/ 284128 h 284128"/>
                  <a:gd name="connsiteX4" fmla="*/ 198023 w 1143000"/>
                  <a:gd name="connsiteY4" fmla="*/ 87595 h 284128"/>
                  <a:gd name="connsiteX0" fmla="*/ 830643 w 1143000"/>
                  <a:gd name="connsiteY0" fmla="*/ 88383 h 284128"/>
                  <a:gd name="connsiteX1" fmla="*/ 938122 w 1143000"/>
                  <a:gd name="connsiteY1" fmla="*/ 0 h 284128"/>
                  <a:gd name="connsiteX2" fmla="*/ 1143000 w 1143000"/>
                  <a:gd name="connsiteY2" fmla="*/ 149409 h 284128"/>
                  <a:gd name="connsiteX3" fmla="*/ 1008281 w 1143000"/>
                  <a:gd name="connsiteY3" fmla="*/ 284128 h 284128"/>
                  <a:gd name="connsiteX4" fmla="*/ 830643 w 1143000"/>
                  <a:gd name="connsiteY4" fmla="*/ 88383 h 284128"/>
                  <a:gd name="connsiteX0" fmla="*/ 189287 w 1143000"/>
                  <a:gd name="connsiteY0" fmla="*/ 84683 h 284128"/>
                  <a:gd name="connsiteX1" fmla="*/ 341478 w 1143000"/>
                  <a:gd name="connsiteY1" fmla="*/ 8206 h 284128"/>
                  <a:gd name="connsiteX2" fmla="*/ 941565 w 1143000"/>
                  <a:gd name="connsiteY2" fmla="*/ 2382 h 284128"/>
                  <a:gd name="connsiteX3" fmla="*/ 838848 w 1143000"/>
                  <a:gd name="connsiteY3" fmla="*/ 86002 h 284128"/>
                  <a:gd name="connsiteX4" fmla="*/ 189287 w 1143000"/>
                  <a:gd name="connsiteY4" fmla="*/ 84683 h 284128"/>
                  <a:gd name="connsiteX0" fmla="*/ 198023 w 1143000"/>
                  <a:gd name="connsiteY0" fmla="*/ 87595 h 284128"/>
                  <a:gd name="connsiteX1" fmla="*/ 341478 w 1143000"/>
                  <a:gd name="connsiteY1" fmla="*/ 2382 h 284128"/>
                  <a:gd name="connsiteX2" fmla="*/ 951089 w 1143000"/>
                  <a:gd name="connsiteY2" fmla="*/ 1 h 284128"/>
                  <a:gd name="connsiteX3" fmla="*/ 1143000 w 1143000"/>
                  <a:gd name="connsiteY3" fmla="*/ 149409 h 284128"/>
                  <a:gd name="connsiteX4" fmla="*/ 1008281 w 1143000"/>
                  <a:gd name="connsiteY4" fmla="*/ 284128 h 284128"/>
                  <a:gd name="connsiteX5" fmla="*/ 0 w 1143000"/>
                  <a:gd name="connsiteY5" fmla="*/ 284128 h 284128"/>
                  <a:gd name="connsiteX6" fmla="*/ 198023 w 1143000"/>
                  <a:gd name="connsiteY6" fmla="*/ 87595 h 284128"/>
                  <a:gd name="connsiteX7" fmla="*/ 192199 w 1143000"/>
                  <a:gd name="connsiteY7" fmla="*/ 87595 h 284128"/>
                  <a:gd name="connsiteX8" fmla="*/ 831705 w 1143000"/>
                  <a:gd name="connsiteY8" fmla="*/ 87594 h 284128"/>
                  <a:gd name="connsiteX9" fmla="*/ 942883 w 1143000"/>
                  <a:gd name="connsiteY9" fmla="*/ 0 h 284128"/>
                  <a:gd name="connsiteX10" fmla="*/ 831173 w 1143000"/>
                  <a:gd name="connsiteY10" fmla="*/ 87336 h 284128"/>
                  <a:gd name="connsiteX11" fmla="*/ 1008281 w 1143000"/>
                  <a:gd name="connsiteY11" fmla="*/ 284128 h 28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0" h="284128" stroke="0" extrusionOk="0">
                    <a:moveTo>
                      <a:pt x="198023" y="87595"/>
                    </a:moveTo>
                    <a:lnTo>
                      <a:pt x="834086" y="86534"/>
                    </a:lnTo>
                    <a:lnTo>
                      <a:pt x="1008281" y="284128"/>
                    </a:lnTo>
                    <a:lnTo>
                      <a:pt x="0" y="284128"/>
                    </a:lnTo>
                    <a:lnTo>
                      <a:pt x="198023" y="87595"/>
                    </a:lnTo>
                    <a:close/>
                  </a:path>
                  <a:path w="1143000" h="284128" fill="darkenLess" stroke="0" extrusionOk="0">
                    <a:moveTo>
                      <a:pt x="830643" y="88383"/>
                    </a:moveTo>
                    <a:lnTo>
                      <a:pt x="938122" y="0"/>
                    </a:lnTo>
                    <a:lnTo>
                      <a:pt x="1143000" y="149409"/>
                    </a:lnTo>
                    <a:lnTo>
                      <a:pt x="1008281" y="284128"/>
                    </a:lnTo>
                    <a:lnTo>
                      <a:pt x="830643" y="88383"/>
                    </a:lnTo>
                    <a:close/>
                  </a:path>
                  <a:path w="1143000" h="284128" fill="lightenLess" stroke="0" extrusionOk="0">
                    <a:moveTo>
                      <a:pt x="189287" y="84683"/>
                    </a:moveTo>
                    <a:lnTo>
                      <a:pt x="341478" y="8206"/>
                    </a:lnTo>
                    <a:lnTo>
                      <a:pt x="941565" y="2382"/>
                    </a:lnTo>
                    <a:lnTo>
                      <a:pt x="838848" y="86002"/>
                    </a:lnTo>
                    <a:lnTo>
                      <a:pt x="189287" y="84683"/>
                    </a:lnTo>
                    <a:close/>
                  </a:path>
                  <a:path w="1143000" h="284128" fill="none" extrusionOk="0">
                    <a:moveTo>
                      <a:pt x="198023" y="87595"/>
                    </a:moveTo>
                    <a:lnTo>
                      <a:pt x="341478" y="2382"/>
                    </a:lnTo>
                    <a:lnTo>
                      <a:pt x="951089" y="1"/>
                    </a:lnTo>
                    <a:lnTo>
                      <a:pt x="1143000" y="149409"/>
                    </a:lnTo>
                    <a:lnTo>
                      <a:pt x="1008281" y="284128"/>
                    </a:lnTo>
                    <a:lnTo>
                      <a:pt x="0" y="284128"/>
                    </a:lnTo>
                    <a:lnTo>
                      <a:pt x="198023" y="87595"/>
                    </a:lnTo>
                    <a:close/>
                    <a:moveTo>
                      <a:pt x="192199" y="87595"/>
                    </a:moveTo>
                    <a:lnTo>
                      <a:pt x="831705" y="87594"/>
                    </a:lnTo>
                    <a:lnTo>
                      <a:pt x="942883" y="0"/>
                    </a:lnTo>
                    <a:moveTo>
                      <a:pt x="831173" y="87336"/>
                    </a:moveTo>
                    <a:lnTo>
                      <a:pt x="1008281" y="284128"/>
                    </a:lnTo>
                  </a:path>
                </a:pathLst>
              </a:cu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grpSp>
        <p:cxnSp>
          <p:nvCxnSpPr>
            <p:cNvPr id="48" name="Straight Connector 47"/>
            <p:cNvCxnSpPr/>
            <p:nvPr/>
          </p:nvCxnSpPr>
          <p:spPr>
            <a:xfrm flipV="1">
              <a:off x="3154747" y="3569900"/>
              <a:ext cx="845922" cy="894259"/>
            </a:xfrm>
            <a:prstGeom prst="line">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2453841" y="4464158"/>
              <a:ext cx="696072" cy="0"/>
            </a:xfrm>
            <a:prstGeom prst="line">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1535412" y="3787423"/>
              <a:ext cx="120846" cy="459214"/>
              <a:chOff x="2894012" y="4838701"/>
              <a:chExt cx="190500" cy="723899"/>
            </a:xfrm>
          </p:grpSpPr>
          <p:sp>
            <p:nvSpPr>
              <p:cNvPr id="66" name="Can 65"/>
              <p:cNvSpPr/>
              <p:nvPr/>
            </p:nvSpPr>
            <p:spPr>
              <a:xfrm>
                <a:off x="2970213" y="5410200"/>
                <a:ext cx="45719" cy="15240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3" name="Isosceles Triangle 62"/>
              <p:cNvSpPr/>
              <p:nvPr/>
            </p:nvSpPr>
            <p:spPr>
              <a:xfrm>
                <a:off x="2894012" y="4838701"/>
                <a:ext cx="190500" cy="599229"/>
              </a:xfrm>
              <a:custGeom>
                <a:avLst/>
                <a:gdLst>
                  <a:gd name="connsiteX0" fmla="*/ 0 w 457200"/>
                  <a:gd name="connsiteY0" fmla="*/ 838200 h 838200"/>
                  <a:gd name="connsiteX1" fmla="*/ 228600 w 457200"/>
                  <a:gd name="connsiteY1" fmla="*/ 0 h 838200"/>
                  <a:gd name="connsiteX2" fmla="*/ 457200 w 457200"/>
                  <a:gd name="connsiteY2" fmla="*/ 838200 h 838200"/>
                  <a:gd name="connsiteX3" fmla="*/ 0 w 457200"/>
                  <a:gd name="connsiteY3" fmla="*/ 838200 h 838200"/>
                  <a:gd name="connsiteX0" fmla="*/ 0 w 457200"/>
                  <a:gd name="connsiteY0" fmla="*/ 838200 h 872201"/>
                  <a:gd name="connsiteX1" fmla="*/ 228600 w 457200"/>
                  <a:gd name="connsiteY1" fmla="*/ 0 h 872201"/>
                  <a:gd name="connsiteX2" fmla="*/ 457200 w 457200"/>
                  <a:gd name="connsiteY2" fmla="*/ 838200 h 872201"/>
                  <a:gd name="connsiteX3" fmla="*/ 0 w 457200"/>
                  <a:gd name="connsiteY3" fmla="*/ 838200 h 872201"/>
                  <a:gd name="connsiteX0" fmla="*/ 0 w 457200"/>
                  <a:gd name="connsiteY0" fmla="*/ 838200 h 904028"/>
                  <a:gd name="connsiteX1" fmla="*/ 228600 w 457200"/>
                  <a:gd name="connsiteY1" fmla="*/ 0 h 904028"/>
                  <a:gd name="connsiteX2" fmla="*/ 457200 w 457200"/>
                  <a:gd name="connsiteY2" fmla="*/ 838200 h 904028"/>
                  <a:gd name="connsiteX3" fmla="*/ 0 w 457200"/>
                  <a:gd name="connsiteY3" fmla="*/ 838200 h 904028"/>
                </a:gdLst>
                <a:ahLst/>
                <a:cxnLst>
                  <a:cxn ang="0">
                    <a:pos x="connsiteX0" y="connsiteY0"/>
                  </a:cxn>
                  <a:cxn ang="0">
                    <a:pos x="connsiteX1" y="connsiteY1"/>
                  </a:cxn>
                  <a:cxn ang="0">
                    <a:pos x="connsiteX2" y="connsiteY2"/>
                  </a:cxn>
                  <a:cxn ang="0">
                    <a:pos x="connsiteX3" y="connsiteY3"/>
                  </a:cxn>
                </a:cxnLst>
                <a:rect l="l" t="t" r="r" b="b"/>
                <a:pathLst>
                  <a:path w="457200" h="904028">
                    <a:moveTo>
                      <a:pt x="0" y="838200"/>
                    </a:moveTo>
                    <a:lnTo>
                      <a:pt x="228600" y="0"/>
                    </a:lnTo>
                    <a:lnTo>
                      <a:pt x="457200" y="838200"/>
                    </a:lnTo>
                    <a:cubicBezTo>
                      <a:pt x="221011" y="936562"/>
                      <a:pt x="170615" y="914704"/>
                      <a:pt x="0" y="838200"/>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cxnSp>
          <p:nvCxnSpPr>
            <p:cNvPr id="64" name="Straight Connector 63"/>
            <p:cNvCxnSpPr/>
            <p:nvPr/>
          </p:nvCxnSpPr>
          <p:spPr>
            <a:xfrm flipV="1">
              <a:off x="1946289" y="3569900"/>
              <a:ext cx="845922" cy="894259"/>
            </a:xfrm>
            <a:prstGeom prst="line">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762000" y="4464158"/>
              <a:ext cx="1184289" cy="0"/>
            </a:xfrm>
            <a:prstGeom prst="line">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1680429" y="3642408"/>
              <a:ext cx="120846" cy="459214"/>
              <a:chOff x="3122612" y="4610101"/>
              <a:chExt cx="190500" cy="723899"/>
            </a:xfrm>
          </p:grpSpPr>
          <p:sp>
            <p:nvSpPr>
              <p:cNvPr id="67" name="Can 66"/>
              <p:cNvSpPr/>
              <p:nvPr/>
            </p:nvSpPr>
            <p:spPr>
              <a:xfrm>
                <a:off x="3198813" y="5181600"/>
                <a:ext cx="45719" cy="15240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8" name="Isosceles Triangle 62"/>
              <p:cNvSpPr/>
              <p:nvPr/>
            </p:nvSpPr>
            <p:spPr>
              <a:xfrm>
                <a:off x="3122612" y="4610101"/>
                <a:ext cx="190500" cy="599229"/>
              </a:xfrm>
              <a:custGeom>
                <a:avLst/>
                <a:gdLst>
                  <a:gd name="connsiteX0" fmla="*/ 0 w 457200"/>
                  <a:gd name="connsiteY0" fmla="*/ 838200 h 838200"/>
                  <a:gd name="connsiteX1" fmla="*/ 228600 w 457200"/>
                  <a:gd name="connsiteY1" fmla="*/ 0 h 838200"/>
                  <a:gd name="connsiteX2" fmla="*/ 457200 w 457200"/>
                  <a:gd name="connsiteY2" fmla="*/ 838200 h 838200"/>
                  <a:gd name="connsiteX3" fmla="*/ 0 w 457200"/>
                  <a:gd name="connsiteY3" fmla="*/ 838200 h 838200"/>
                  <a:gd name="connsiteX0" fmla="*/ 0 w 457200"/>
                  <a:gd name="connsiteY0" fmla="*/ 838200 h 872201"/>
                  <a:gd name="connsiteX1" fmla="*/ 228600 w 457200"/>
                  <a:gd name="connsiteY1" fmla="*/ 0 h 872201"/>
                  <a:gd name="connsiteX2" fmla="*/ 457200 w 457200"/>
                  <a:gd name="connsiteY2" fmla="*/ 838200 h 872201"/>
                  <a:gd name="connsiteX3" fmla="*/ 0 w 457200"/>
                  <a:gd name="connsiteY3" fmla="*/ 838200 h 872201"/>
                  <a:gd name="connsiteX0" fmla="*/ 0 w 457200"/>
                  <a:gd name="connsiteY0" fmla="*/ 838200 h 904028"/>
                  <a:gd name="connsiteX1" fmla="*/ 228600 w 457200"/>
                  <a:gd name="connsiteY1" fmla="*/ 0 h 904028"/>
                  <a:gd name="connsiteX2" fmla="*/ 457200 w 457200"/>
                  <a:gd name="connsiteY2" fmla="*/ 838200 h 904028"/>
                  <a:gd name="connsiteX3" fmla="*/ 0 w 457200"/>
                  <a:gd name="connsiteY3" fmla="*/ 838200 h 904028"/>
                </a:gdLst>
                <a:ahLst/>
                <a:cxnLst>
                  <a:cxn ang="0">
                    <a:pos x="connsiteX0" y="connsiteY0"/>
                  </a:cxn>
                  <a:cxn ang="0">
                    <a:pos x="connsiteX1" y="connsiteY1"/>
                  </a:cxn>
                  <a:cxn ang="0">
                    <a:pos x="connsiteX2" y="connsiteY2"/>
                  </a:cxn>
                  <a:cxn ang="0">
                    <a:pos x="connsiteX3" y="connsiteY3"/>
                  </a:cxn>
                </a:cxnLst>
                <a:rect l="l" t="t" r="r" b="b"/>
                <a:pathLst>
                  <a:path w="457200" h="904028">
                    <a:moveTo>
                      <a:pt x="0" y="838200"/>
                    </a:moveTo>
                    <a:lnTo>
                      <a:pt x="228600" y="0"/>
                    </a:lnTo>
                    <a:lnTo>
                      <a:pt x="457200" y="838200"/>
                    </a:lnTo>
                    <a:cubicBezTo>
                      <a:pt x="221011" y="936562"/>
                      <a:pt x="170615" y="914704"/>
                      <a:pt x="0" y="838200"/>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49" name="Group 48"/>
            <p:cNvGrpSpPr/>
            <p:nvPr/>
          </p:nvGrpSpPr>
          <p:grpSpPr>
            <a:xfrm>
              <a:off x="1825444" y="3497392"/>
              <a:ext cx="120846" cy="459214"/>
              <a:chOff x="3351212" y="4381501"/>
              <a:chExt cx="190500" cy="723899"/>
            </a:xfrm>
          </p:grpSpPr>
          <p:sp>
            <p:nvSpPr>
              <p:cNvPr id="69" name="Can 68"/>
              <p:cNvSpPr/>
              <p:nvPr/>
            </p:nvSpPr>
            <p:spPr>
              <a:xfrm>
                <a:off x="3427413" y="4953000"/>
                <a:ext cx="45719" cy="15240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0" name="Isosceles Triangle 62"/>
              <p:cNvSpPr/>
              <p:nvPr/>
            </p:nvSpPr>
            <p:spPr>
              <a:xfrm>
                <a:off x="3351212" y="4381501"/>
                <a:ext cx="190500" cy="599229"/>
              </a:xfrm>
              <a:custGeom>
                <a:avLst/>
                <a:gdLst>
                  <a:gd name="connsiteX0" fmla="*/ 0 w 457200"/>
                  <a:gd name="connsiteY0" fmla="*/ 838200 h 838200"/>
                  <a:gd name="connsiteX1" fmla="*/ 228600 w 457200"/>
                  <a:gd name="connsiteY1" fmla="*/ 0 h 838200"/>
                  <a:gd name="connsiteX2" fmla="*/ 457200 w 457200"/>
                  <a:gd name="connsiteY2" fmla="*/ 838200 h 838200"/>
                  <a:gd name="connsiteX3" fmla="*/ 0 w 457200"/>
                  <a:gd name="connsiteY3" fmla="*/ 838200 h 838200"/>
                  <a:gd name="connsiteX0" fmla="*/ 0 w 457200"/>
                  <a:gd name="connsiteY0" fmla="*/ 838200 h 872201"/>
                  <a:gd name="connsiteX1" fmla="*/ 228600 w 457200"/>
                  <a:gd name="connsiteY1" fmla="*/ 0 h 872201"/>
                  <a:gd name="connsiteX2" fmla="*/ 457200 w 457200"/>
                  <a:gd name="connsiteY2" fmla="*/ 838200 h 872201"/>
                  <a:gd name="connsiteX3" fmla="*/ 0 w 457200"/>
                  <a:gd name="connsiteY3" fmla="*/ 838200 h 872201"/>
                  <a:gd name="connsiteX0" fmla="*/ 0 w 457200"/>
                  <a:gd name="connsiteY0" fmla="*/ 838200 h 904028"/>
                  <a:gd name="connsiteX1" fmla="*/ 228600 w 457200"/>
                  <a:gd name="connsiteY1" fmla="*/ 0 h 904028"/>
                  <a:gd name="connsiteX2" fmla="*/ 457200 w 457200"/>
                  <a:gd name="connsiteY2" fmla="*/ 838200 h 904028"/>
                  <a:gd name="connsiteX3" fmla="*/ 0 w 457200"/>
                  <a:gd name="connsiteY3" fmla="*/ 838200 h 904028"/>
                </a:gdLst>
                <a:ahLst/>
                <a:cxnLst>
                  <a:cxn ang="0">
                    <a:pos x="connsiteX0" y="connsiteY0"/>
                  </a:cxn>
                  <a:cxn ang="0">
                    <a:pos x="connsiteX1" y="connsiteY1"/>
                  </a:cxn>
                  <a:cxn ang="0">
                    <a:pos x="connsiteX2" y="connsiteY2"/>
                  </a:cxn>
                  <a:cxn ang="0">
                    <a:pos x="connsiteX3" y="connsiteY3"/>
                  </a:cxn>
                </a:cxnLst>
                <a:rect l="l" t="t" r="r" b="b"/>
                <a:pathLst>
                  <a:path w="457200" h="904028">
                    <a:moveTo>
                      <a:pt x="0" y="838200"/>
                    </a:moveTo>
                    <a:lnTo>
                      <a:pt x="228600" y="0"/>
                    </a:lnTo>
                    <a:lnTo>
                      <a:pt x="457200" y="838200"/>
                    </a:lnTo>
                    <a:cubicBezTo>
                      <a:pt x="221011" y="936562"/>
                      <a:pt x="170615" y="914704"/>
                      <a:pt x="0" y="838200"/>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47" name="Group 46"/>
            <p:cNvGrpSpPr/>
            <p:nvPr/>
          </p:nvGrpSpPr>
          <p:grpSpPr>
            <a:xfrm>
              <a:off x="1970457" y="3352378"/>
              <a:ext cx="120846" cy="459214"/>
              <a:chOff x="3579812" y="4152901"/>
              <a:chExt cx="190500" cy="723899"/>
            </a:xfrm>
          </p:grpSpPr>
          <p:sp>
            <p:nvSpPr>
              <p:cNvPr id="71" name="Can 70"/>
              <p:cNvSpPr/>
              <p:nvPr/>
            </p:nvSpPr>
            <p:spPr>
              <a:xfrm>
                <a:off x="3656013" y="4724400"/>
                <a:ext cx="45719" cy="15240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2" name="Isosceles Triangle 62"/>
              <p:cNvSpPr/>
              <p:nvPr/>
            </p:nvSpPr>
            <p:spPr>
              <a:xfrm>
                <a:off x="3579812" y="4152901"/>
                <a:ext cx="190500" cy="599229"/>
              </a:xfrm>
              <a:custGeom>
                <a:avLst/>
                <a:gdLst>
                  <a:gd name="connsiteX0" fmla="*/ 0 w 457200"/>
                  <a:gd name="connsiteY0" fmla="*/ 838200 h 838200"/>
                  <a:gd name="connsiteX1" fmla="*/ 228600 w 457200"/>
                  <a:gd name="connsiteY1" fmla="*/ 0 h 838200"/>
                  <a:gd name="connsiteX2" fmla="*/ 457200 w 457200"/>
                  <a:gd name="connsiteY2" fmla="*/ 838200 h 838200"/>
                  <a:gd name="connsiteX3" fmla="*/ 0 w 457200"/>
                  <a:gd name="connsiteY3" fmla="*/ 838200 h 838200"/>
                  <a:gd name="connsiteX0" fmla="*/ 0 w 457200"/>
                  <a:gd name="connsiteY0" fmla="*/ 838200 h 872201"/>
                  <a:gd name="connsiteX1" fmla="*/ 228600 w 457200"/>
                  <a:gd name="connsiteY1" fmla="*/ 0 h 872201"/>
                  <a:gd name="connsiteX2" fmla="*/ 457200 w 457200"/>
                  <a:gd name="connsiteY2" fmla="*/ 838200 h 872201"/>
                  <a:gd name="connsiteX3" fmla="*/ 0 w 457200"/>
                  <a:gd name="connsiteY3" fmla="*/ 838200 h 872201"/>
                  <a:gd name="connsiteX0" fmla="*/ 0 w 457200"/>
                  <a:gd name="connsiteY0" fmla="*/ 838200 h 904028"/>
                  <a:gd name="connsiteX1" fmla="*/ 228600 w 457200"/>
                  <a:gd name="connsiteY1" fmla="*/ 0 h 904028"/>
                  <a:gd name="connsiteX2" fmla="*/ 457200 w 457200"/>
                  <a:gd name="connsiteY2" fmla="*/ 838200 h 904028"/>
                  <a:gd name="connsiteX3" fmla="*/ 0 w 457200"/>
                  <a:gd name="connsiteY3" fmla="*/ 838200 h 904028"/>
                </a:gdLst>
                <a:ahLst/>
                <a:cxnLst>
                  <a:cxn ang="0">
                    <a:pos x="connsiteX0" y="connsiteY0"/>
                  </a:cxn>
                  <a:cxn ang="0">
                    <a:pos x="connsiteX1" y="connsiteY1"/>
                  </a:cxn>
                  <a:cxn ang="0">
                    <a:pos x="connsiteX2" y="connsiteY2"/>
                  </a:cxn>
                  <a:cxn ang="0">
                    <a:pos x="connsiteX3" y="connsiteY3"/>
                  </a:cxn>
                </a:cxnLst>
                <a:rect l="l" t="t" r="r" b="b"/>
                <a:pathLst>
                  <a:path w="457200" h="904028">
                    <a:moveTo>
                      <a:pt x="0" y="838200"/>
                    </a:moveTo>
                    <a:lnTo>
                      <a:pt x="228600" y="0"/>
                    </a:lnTo>
                    <a:lnTo>
                      <a:pt x="457200" y="838200"/>
                    </a:lnTo>
                    <a:cubicBezTo>
                      <a:pt x="221011" y="936562"/>
                      <a:pt x="170615" y="914704"/>
                      <a:pt x="0" y="838200"/>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46" name="Group 45"/>
            <p:cNvGrpSpPr/>
            <p:nvPr/>
          </p:nvGrpSpPr>
          <p:grpSpPr>
            <a:xfrm>
              <a:off x="2115474" y="3231532"/>
              <a:ext cx="120846" cy="459214"/>
              <a:chOff x="3808412" y="3924301"/>
              <a:chExt cx="190500" cy="723899"/>
            </a:xfrm>
          </p:grpSpPr>
          <p:sp>
            <p:nvSpPr>
              <p:cNvPr id="73" name="Can 72"/>
              <p:cNvSpPr/>
              <p:nvPr/>
            </p:nvSpPr>
            <p:spPr>
              <a:xfrm>
                <a:off x="3884613" y="4495800"/>
                <a:ext cx="45719" cy="15240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4" name="Isosceles Triangle 62"/>
              <p:cNvSpPr/>
              <p:nvPr/>
            </p:nvSpPr>
            <p:spPr>
              <a:xfrm>
                <a:off x="3808412" y="3924301"/>
                <a:ext cx="190500" cy="599229"/>
              </a:xfrm>
              <a:custGeom>
                <a:avLst/>
                <a:gdLst>
                  <a:gd name="connsiteX0" fmla="*/ 0 w 457200"/>
                  <a:gd name="connsiteY0" fmla="*/ 838200 h 838200"/>
                  <a:gd name="connsiteX1" fmla="*/ 228600 w 457200"/>
                  <a:gd name="connsiteY1" fmla="*/ 0 h 838200"/>
                  <a:gd name="connsiteX2" fmla="*/ 457200 w 457200"/>
                  <a:gd name="connsiteY2" fmla="*/ 838200 h 838200"/>
                  <a:gd name="connsiteX3" fmla="*/ 0 w 457200"/>
                  <a:gd name="connsiteY3" fmla="*/ 838200 h 838200"/>
                  <a:gd name="connsiteX0" fmla="*/ 0 w 457200"/>
                  <a:gd name="connsiteY0" fmla="*/ 838200 h 872201"/>
                  <a:gd name="connsiteX1" fmla="*/ 228600 w 457200"/>
                  <a:gd name="connsiteY1" fmla="*/ 0 h 872201"/>
                  <a:gd name="connsiteX2" fmla="*/ 457200 w 457200"/>
                  <a:gd name="connsiteY2" fmla="*/ 838200 h 872201"/>
                  <a:gd name="connsiteX3" fmla="*/ 0 w 457200"/>
                  <a:gd name="connsiteY3" fmla="*/ 838200 h 872201"/>
                  <a:gd name="connsiteX0" fmla="*/ 0 w 457200"/>
                  <a:gd name="connsiteY0" fmla="*/ 838200 h 904028"/>
                  <a:gd name="connsiteX1" fmla="*/ 228600 w 457200"/>
                  <a:gd name="connsiteY1" fmla="*/ 0 h 904028"/>
                  <a:gd name="connsiteX2" fmla="*/ 457200 w 457200"/>
                  <a:gd name="connsiteY2" fmla="*/ 838200 h 904028"/>
                  <a:gd name="connsiteX3" fmla="*/ 0 w 457200"/>
                  <a:gd name="connsiteY3" fmla="*/ 838200 h 904028"/>
                </a:gdLst>
                <a:ahLst/>
                <a:cxnLst>
                  <a:cxn ang="0">
                    <a:pos x="connsiteX0" y="connsiteY0"/>
                  </a:cxn>
                  <a:cxn ang="0">
                    <a:pos x="connsiteX1" y="connsiteY1"/>
                  </a:cxn>
                  <a:cxn ang="0">
                    <a:pos x="connsiteX2" y="connsiteY2"/>
                  </a:cxn>
                  <a:cxn ang="0">
                    <a:pos x="connsiteX3" y="connsiteY3"/>
                  </a:cxn>
                </a:cxnLst>
                <a:rect l="l" t="t" r="r" b="b"/>
                <a:pathLst>
                  <a:path w="457200" h="904028">
                    <a:moveTo>
                      <a:pt x="0" y="838200"/>
                    </a:moveTo>
                    <a:lnTo>
                      <a:pt x="228600" y="0"/>
                    </a:lnTo>
                    <a:lnTo>
                      <a:pt x="457200" y="838200"/>
                    </a:lnTo>
                    <a:cubicBezTo>
                      <a:pt x="221011" y="936562"/>
                      <a:pt x="170615" y="914704"/>
                      <a:pt x="0" y="838200"/>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53" name="Group 52"/>
            <p:cNvGrpSpPr/>
            <p:nvPr/>
          </p:nvGrpSpPr>
          <p:grpSpPr>
            <a:xfrm>
              <a:off x="1269552" y="3787423"/>
              <a:ext cx="120846" cy="459214"/>
              <a:chOff x="2513012" y="4838701"/>
              <a:chExt cx="190500" cy="723899"/>
            </a:xfrm>
          </p:grpSpPr>
          <p:sp>
            <p:nvSpPr>
              <p:cNvPr id="75" name="Can 74"/>
              <p:cNvSpPr/>
              <p:nvPr/>
            </p:nvSpPr>
            <p:spPr>
              <a:xfrm>
                <a:off x="2589213" y="5410200"/>
                <a:ext cx="45719" cy="15240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6" name="Isosceles Triangle 62"/>
              <p:cNvSpPr/>
              <p:nvPr/>
            </p:nvSpPr>
            <p:spPr>
              <a:xfrm>
                <a:off x="2513012" y="4838701"/>
                <a:ext cx="190500" cy="599229"/>
              </a:xfrm>
              <a:custGeom>
                <a:avLst/>
                <a:gdLst>
                  <a:gd name="connsiteX0" fmla="*/ 0 w 457200"/>
                  <a:gd name="connsiteY0" fmla="*/ 838200 h 838200"/>
                  <a:gd name="connsiteX1" fmla="*/ 228600 w 457200"/>
                  <a:gd name="connsiteY1" fmla="*/ 0 h 838200"/>
                  <a:gd name="connsiteX2" fmla="*/ 457200 w 457200"/>
                  <a:gd name="connsiteY2" fmla="*/ 838200 h 838200"/>
                  <a:gd name="connsiteX3" fmla="*/ 0 w 457200"/>
                  <a:gd name="connsiteY3" fmla="*/ 838200 h 838200"/>
                  <a:gd name="connsiteX0" fmla="*/ 0 w 457200"/>
                  <a:gd name="connsiteY0" fmla="*/ 838200 h 872201"/>
                  <a:gd name="connsiteX1" fmla="*/ 228600 w 457200"/>
                  <a:gd name="connsiteY1" fmla="*/ 0 h 872201"/>
                  <a:gd name="connsiteX2" fmla="*/ 457200 w 457200"/>
                  <a:gd name="connsiteY2" fmla="*/ 838200 h 872201"/>
                  <a:gd name="connsiteX3" fmla="*/ 0 w 457200"/>
                  <a:gd name="connsiteY3" fmla="*/ 838200 h 872201"/>
                  <a:gd name="connsiteX0" fmla="*/ 0 w 457200"/>
                  <a:gd name="connsiteY0" fmla="*/ 838200 h 904028"/>
                  <a:gd name="connsiteX1" fmla="*/ 228600 w 457200"/>
                  <a:gd name="connsiteY1" fmla="*/ 0 h 904028"/>
                  <a:gd name="connsiteX2" fmla="*/ 457200 w 457200"/>
                  <a:gd name="connsiteY2" fmla="*/ 838200 h 904028"/>
                  <a:gd name="connsiteX3" fmla="*/ 0 w 457200"/>
                  <a:gd name="connsiteY3" fmla="*/ 838200 h 904028"/>
                </a:gdLst>
                <a:ahLst/>
                <a:cxnLst>
                  <a:cxn ang="0">
                    <a:pos x="connsiteX0" y="connsiteY0"/>
                  </a:cxn>
                  <a:cxn ang="0">
                    <a:pos x="connsiteX1" y="connsiteY1"/>
                  </a:cxn>
                  <a:cxn ang="0">
                    <a:pos x="connsiteX2" y="connsiteY2"/>
                  </a:cxn>
                  <a:cxn ang="0">
                    <a:pos x="connsiteX3" y="connsiteY3"/>
                  </a:cxn>
                </a:cxnLst>
                <a:rect l="l" t="t" r="r" b="b"/>
                <a:pathLst>
                  <a:path w="457200" h="904028">
                    <a:moveTo>
                      <a:pt x="0" y="838200"/>
                    </a:moveTo>
                    <a:lnTo>
                      <a:pt x="228600" y="0"/>
                    </a:lnTo>
                    <a:lnTo>
                      <a:pt x="457200" y="838200"/>
                    </a:lnTo>
                    <a:cubicBezTo>
                      <a:pt x="221011" y="936562"/>
                      <a:pt x="170615" y="914704"/>
                      <a:pt x="0" y="838200"/>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cxnSp>
          <p:nvCxnSpPr>
            <p:cNvPr id="79" name="Straight Connector 78"/>
            <p:cNvCxnSpPr/>
            <p:nvPr/>
          </p:nvCxnSpPr>
          <p:spPr>
            <a:xfrm flipV="1">
              <a:off x="4314867" y="3569900"/>
              <a:ext cx="845922" cy="894259"/>
            </a:xfrm>
            <a:prstGeom prst="line">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3676801" y="4464158"/>
              <a:ext cx="638067" cy="0"/>
            </a:xfrm>
            <a:prstGeom prst="line">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83" name="Group 82"/>
            <p:cNvGrpSpPr/>
            <p:nvPr/>
          </p:nvGrpSpPr>
          <p:grpSpPr>
            <a:xfrm>
              <a:off x="4846588" y="3569900"/>
              <a:ext cx="1401812" cy="894259"/>
              <a:chOff x="1981200" y="3467100"/>
              <a:chExt cx="2209800" cy="1409700"/>
            </a:xfrm>
          </p:grpSpPr>
          <p:cxnSp>
            <p:nvCxnSpPr>
              <p:cNvPr id="84" name="Straight Connector 83"/>
              <p:cNvCxnSpPr/>
              <p:nvPr/>
            </p:nvCxnSpPr>
            <p:spPr>
              <a:xfrm flipV="1">
                <a:off x="2857500" y="3467100"/>
                <a:ext cx="1333500" cy="1409700"/>
              </a:xfrm>
              <a:prstGeom prst="line">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1981200" y="4876800"/>
                <a:ext cx="876300" cy="0"/>
              </a:xfrm>
              <a:prstGeom prst="line">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nvGrpSpPr>
            <p:cNvPr id="107" name="Group 106"/>
            <p:cNvGrpSpPr/>
            <p:nvPr/>
          </p:nvGrpSpPr>
          <p:grpSpPr>
            <a:xfrm>
              <a:off x="5001674" y="4077452"/>
              <a:ext cx="483384" cy="290030"/>
              <a:chOff x="5143500" y="4991100"/>
              <a:chExt cx="1554163" cy="1028700"/>
            </a:xfrm>
          </p:grpSpPr>
          <p:sp>
            <p:nvSpPr>
              <p:cNvPr id="108" name="Cube 107"/>
              <p:cNvSpPr/>
              <p:nvPr/>
            </p:nvSpPr>
            <p:spPr>
              <a:xfrm>
                <a:off x="5143500" y="5562600"/>
                <a:ext cx="1554163" cy="457200"/>
              </a:xfrm>
              <a:prstGeom prst="cube">
                <a:avLst>
                  <a:gd name="adj" fmla="val 92041"/>
                </a:avLst>
              </a:prstGeom>
              <a:solidFill>
                <a:schemeClr val="bg1"/>
              </a:solidFill>
              <a:ln>
                <a:solidFill>
                  <a:schemeClr val="tx1"/>
                </a:solidFill>
              </a:ln>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dirty="0"/>
              </a:p>
            </p:txBody>
          </p:sp>
          <p:sp>
            <p:nvSpPr>
              <p:cNvPr id="109" name="Cube 108"/>
              <p:cNvSpPr/>
              <p:nvPr/>
            </p:nvSpPr>
            <p:spPr>
              <a:xfrm>
                <a:off x="5448300" y="5372100"/>
                <a:ext cx="914400" cy="457200"/>
              </a:xfrm>
              <a:prstGeom prst="cube">
                <a:avLst>
                  <a:gd name="adj" fmla="val 27398"/>
                </a:avLst>
              </a:prstGeom>
              <a:solidFill>
                <a:schemeClr val="accent3">
                  <a:lumMod val="75000"/>
                </a:schemeClr>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sp>
            <p:nvSpPr>
              <p:cNvPr id="110" name="Cube 109"/>
              <p:cNvSpPr/>
              <p:nvPr/>
            </p:nvSpPr>
            <p:spPr>
              <a:xfrm>
                <a:off x="5448300" y="4991100"/>
                <a:ext cx="914400" cy="457200"/>
              </a:xfrm>
              <a:prstGeom prst="cube">
                <a:avLst>
                  <a:gd name="adj" fmla="val 27398"/>
                </a:avLst>
              </a:prstGeom>
              <a:solidFill>
                <a:schemeClr val="bg1"/>
              </a:solidFill>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1013"/>
              </a:p>
            </p:txBody>
          </p:sp>
        </p:grpSp>
        <p:sp>
          <p:nvSpPr>
            <p:cNvPr id="113" name="Freeform 112"/>
            <p:cNvSpPr/>
            <p:nvPr/>
          </p:nvSpPr>
          <p:spPr>
            <a:xfrm>
              <a:off x="5362428" y="3106542"/>
              <a:ext cx="669142" cy="1245057"/>
            </a:xfrm>
            <a:custGeom>
              <a:avLst/>
              <a:gdLst>
                <a:gd name="connsiteX0" fmla="*/ 0 w 1054826"/>
                <a:gd name="connsiteY0" fmla="*/ 1835331 h 1962694"/>
                <a:gd name="connsiteX1" fmla="*/ 81643 w 1054826"/>
                <a:gd name="connsiteY1" fmla="*/ 1835331 h 1962694"/>
                <a:gd name="connsiteX2" fmla="*/ 81643 w 1054826"/>
                <a:gd name="connsiteY2" fmla="*/ 1962694 h 1962694"/>
                <a:gd name="connsiteX3" fmla="*/ 1054826 w 1054826"/>
                <a:gd name="connsiteY3" fmla="*/ 989511 h 1962694"/>
                <a:gd name="connsiteX4" fmla="*/ 1054826 w 1054826"/>
                <a:gd name="connsiteY4" fmla="*/ 911134 h 1962694"/>
                <a:gd name="connsiteX5" fmla="*/ 816428 w 1054826"/>
                <a:gd name="connsiteY5" fmla="*/ 911134 h 1962694"/>
                <a:gd name="connsiteX6" fmla="*/ 816428 w 1054826"/>
                <a:gd name="connsiteY6" fmla="*/ 0 h 1962694"/>
                <a:gd name="connsiteX7" fmla="*/ 816428 w 1054826"/>
                <a:gd name="connsiteY7" fmla="*/ 13062 h 196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4826" h="1962694">
                  <a:moveTo>
                    <a:pt x="0" y="1835331"/>
                  </a:moveTo>
                  <a:lnTo>
                    <a:pt x="81643" y="1835331"/>
                  </a:lnTo>
                  <a:lnTo>
                    <a:pt x="81643" y="1962694"/>
                  </a:lnTo>
                  <a:lnTo>
                    <a:pt x="1054826" y="989511"/>
                  </a:lnTo>
                  <a:lnTo>
                    <a:pt x="1054826" y="911134"/>
                  </a:lnTo>
                  <a:lnTo>
                    <a:pt x="816428" y="911134"/>
                  </a:lnTo>
                  <a:lnTo>
                    <a:pt x="816428" y="0"/>
                  </a:lnTo>
                  <a:lnTo>
                    <a:pt x="816428" y="13062"/>
                  </a:ln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6" name="Freeform 115"/>
            <p:cNvSpPr/>
            <p:nvPr/>
          </p:nvSpPr>
          <p:spPr>
            <a:xfrm>
              <a:off x="5364500" y="3643098"/>
              <a:ext cx="263098" cy="710574"/>
            </a:xfrm>
            <a:custGeom>
              <a:avLst/>
              <a:gdLst>
                <a:gd name="connsiteX0" fmla="*/ 0 w 414745"/>
                <a:gd name="connsiteY0" fmla="*/ 986245 h 1120140"/>
                <a:gd name="connsiteX1" fmla="*/ 78377 w 414745"/>
                <a:gd name="connsiteY1" fmla="*/ 986245 h 1120140"/>
                <a:gd name="connsiteX2" fmla="*/ 78377 w 414745"/>
                <a:gd name="connsiteY2" fmla="*/ 1120140 h 1120140"/>
                <a:gd name="connsiteX3" fmla="*/ 414745 w 414745"/>
                <a:gd name="connsiteY3" fmla="*/ 783772 h 1120140"/>
                <a:gd name="connsiteX4" fmla="*/ 414745 w 414745"/>
                <a:gd name="connsiteY4" fmla="*/ 689065 h 1120140"/>
                <a:gd name="connsiteX5" fmla="*/ 238397 w 414745"/>
                <a:gd name="connsiteY5" fmla="*/ 689065 h 1120140"/>
                <a:gd name="connsiteX6" fmla="*/ 238397 w 414745"/>
                <a:gd name="connsiteY6" fmla="*/ 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745" h="1120140">
                  <a:moveTo>
                    <a:pt x="0" y="986245"/>
                  </a:moveTo>
                  <a:lnTo>
                    <a:pt x="78377" y="986245"/>
                  </a:lnTo>
                  <a:lnTo>
                    <a:pt x="78377" y="1120140"/>
                  </a:lnTo>
                  <a:lnTo>
                    <a:pt x="414745" y="783772"/>
                  </a:lnTo>
                  <a:lnTo>
                    <a:pt x="414745" y="689065"/>
                  </a:lnTo>
                  <a:lnTo>
                    <a:pt x="238397" y="689065"/>
                  </a:lnTo>
                  <a:lnTo>
                    <a:pt x="238397" y="0"/>
                  </a:ln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7" name="Rectangle 116"/>
            <p:cNvSpPr/>
            <p:nvPr/>
          </p:nvSpPr>
          <p:spPr>
            <a:xfrm>
              <a:off x="5620002" y="3038179"/>
              <a:ext cx="29003" cy="72507"/>
            </a:xfrm>
            <a:prstGeom prst="rect">
              <a:avLst/>
            </a:prstGeom>
            <a:solidFill>
              <a:schemeClr val="accent2"/>
            </a:solidFill>
            <a:ln w="12700">
              <a:solidFill>
                <a:schemeClr val="tx1"/>
              </a:solidFill>
            </a:ln>
            <a:scene3d>
              <a:camera prst="isometricRightUp">
                <a:rot lat="10200000" lon="4200000" rev="10800000"/>
              </a:camera>
              <a:lightRig rig="threePt" dir="t"/>
            </a:scene3d>
            <a:sp3d extrusionH="31750">
              <a:extrusionClr>
                <a:schemeClr val="accent3">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19" name="Straight Connector 118"/>
            <p:cNvCxnSpPr>
              <a:stCxn id="117" idx="2"/>
              <a:endCxn id="111" idx="2"/>
            </p:cNvCxnSpPr>
            <p:nvPr/>
          </p:nvCxnSpPr>
          <p:spPr>
            <a:xfrm>
              <a:off x="5634504" y="3110686"/>
              <a:ext cx="265861" cy="0"/>
            </a:xfrm>
            <a:prstGeom prst="line">
              <a:avLst/>
            </a:prstGeom>
            <a:ln>
              <a:solidFill>
                <a:srgbClr val="B70005"/>
              </a:solidFill>
            </a:ln>
          </p:spPr>
          <p:style>
            <a:lnRef idx="1">
              <a:schemeClr val="accent1"/>
            </a:lnRef>
            <a:fillRef idx="0">
              <a:schemeClr val="accent1"/>
            </a:fillRef>
            <a:effectRef idx="0">
              <a:schemeClr val="accent1"/>
            </a:effectRef>
            <a:fontRef idx="minor">
              <a:schemeClr val="tx1"/>
            </a:fontRef>
          </p:style>
        </p:cxnSp>
        <p:sp>
          <p:nvSpPr>
            <p:cNvPr id="111" name="Rectangle 110"/>
            <p:cNvSpPr/>
            <p:nvPr/>
          </p:nvSpPr>
          <p:spPr>
            <a:xfrm>
              <a:off x="5885863" y="3038179"/>
              <a:ext cx="29003" cy="72507"/>
            </a:xfrm>
            <a:prstGeom prst="rect">
              <a:avLst/>
            </a:prstGeom>
            <a:solidFill>
              <a:schemeClr val="accent2"/>
            </a:solidFill>
            <a:ln w="12700">
              <a:solidFill>
                <a:schemeClr val="tx1"/>
              </a:solidFill>
            </a:ln>
            <a:scene3d>
              <a:camera prst="isometricRightUp">
                <a:rot lat="815778" lon="17683002" rev="21193187"/>
              </a:camera>
              <a:lightRig rig="threePt" dir="t"/>
            </a:scene3d>
            <a:sp3d extrusionH="31750">
              <a:extrusionClr>
                <a:schemeClr val="accent3">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1" name="Rectangle 120"/>
            <p:cNvSpPr/>
            <p:nvPr/>
          </p:nvSpPr>
          <p:spPr>
            <a:xfrm>
              <a:off x="5257466" y="3569900"/>
              <a:ext cx="29003" cy="72507"/>
            </a:xfrm>
            <a:prstGeom prst="rect">
              <a:avLst/>
            </a:prstGeom>
            <a:solidFill>
              <a:schemeClr val="accent2"/>
            </a:solidFill>
            <a:ln w="12700">
              <a:solidFill>
                <a:schemeClr val="tx1"/>
              </a:solidFill>
            </a:ln>
            <a:scene3d>
              <a:camera prst="isometricRightUp">
                <a:rot lat="10200000" lon="4200000" rev="10800000"/>
              </a:camera>
              <a:lightRig rig="threePt" dir="t"/>
            </a:scene3d>
            <a:sp3d extrusionH="31750">
              <a:extrusionClr>
                <a:schemeClr val="accent3">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22" name="Straight Connector 121"/>
            <p:cNvCxnSpPr>
              <a:stCxn id="121" idx="2"/>
              <a:endCxn id="114" idx="2"/>
            </p:cNvCxnSpPr>
            <p:nvPr/>
          </p:nvCxnSpPr>
          <p:spPr>
            <a:xfrm>
              <a:off x="5271966" y="3642407"/>
              <a:ext cx="26586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4" name="Rectangle 113"/>
            <p:cNvSpPr/>
            <p:nvPr/>
          </p:nvSpPr>
          <p:spPr>
            <a:xfrm>
              <a:off x="5523326" y="3569900"/>
              <a:ext cx="29003" cy="72507"/>
            </a:xfrm>
            <a:prstGeom prst="rect">
              <a:avLst/>
            </a:prstGeom>
            <a:solidFill>
              <a:schemeClr val="accent2"/>
            </a:solidFill>
            <a:ln w="12700">
              <a:solidFill>
                <a:schemeClr val="tx1"/>
              </a:solidFill>
            </a:ln>
            <a:scene3d>
              <a:camera prst="isometricRightUp">
                <a:rot lat="815778" lon="17683002" rev="21193187"/>
              </a:camera>
              <a:lightRig rig="threePt" dir="t"/>
            </a:scene3d>
            <a:sp3d extrusionH="31750">
              <a:extrusionClr>
                <a:schemeClr val="accent3">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5" name="Rectangle 124"/>
            <p:cNvSpPr/>
            <p:nvPr/>
          </p:nvSpPr>
          <p:spPr>
            <a:xfrm>
              <a:off x="4387376" y="3207363"/>
              <a:ext cx="29003" cy="72507"/>
            </a:xfrm>
            <a:prstGeom prst="rect">
              <a:avLst/>
            </a:prstGeom>
            <a:solidFill>
              <a:schemeClr val="accent2"/>
            </a:solidFill>
            <a:ln w="12700">
              <a:solidFill>
                <a:schemeClr val="tx1"/>
              </a:solidFill>
            </a:ln>
            <a:scene3d>
              <a:camera prst="isometricRightUp">
                <a:rot lat="10200000" lon="4200000" rev="10800000"/>
              </a:camera>
              <a:lightRig rig="threePt" dir="t"/>
            </a:scene3d>
            <a:sp3d extrusionH="31750">
              <a:extrusionClr>
                <a:schemeClr val="accent3">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7" name="Freeform 126"/>
            <p:cNvSpPr/>
            <p:nvPr/>
          </p:nvSpPr>
          <p:spPr>
            <a:xfrm>
              <a:off x="4272969" y="3286866"/>
              <a:ext cx="819397" cy="1072030"/>
            </a:xfrm>
            <a:custGeom>
              <a:avLst/>
              <a:gdLst>
                <a:gd name="connsiteX0" fmla="*/ 1291688 w 1291688"/>
                <a:gd name="connsiteY0" fmla="*/ 1564174 h 1689937"/>
                <a:gd name="connsiteX1" fmla="*/ 1176405 w 1291688"/>
                <a:gd name="connsiteY1" fmla="*/ 1564174 h 1689937"/>
                <a:gd name="connsiteX2" fmla="*/ 1176405 w 1291688"/>
                <a:gd name="connsiteY2" fmla="*/ 1689937 h 1689937"/>
                <a:gd name="connsiteX3" fmla="*/ 75981 w 1291688"/>
                <a:gd name="connsiteY3" fmla="*/ 1689937 h 1689937"/>
                <a:gd name="connsiteX4" fmla="*/ 75981 w 1291688"/>
                <a:gd name="connsiteY4" fmla="*/ 1582515 h 1689937"/>
                <a:gd name="connsiteX5" fmla="*/ 0 w 1291688"/>
                <a:gd name="connsiteY5" fmla="*/ 1582515 h 1689937"/>
                <a:gd name="connsiteX6" fmla="*/ 597373 w 1291688"/>
                <a:gd name="connsiteY6" fmla="*/ 985142 h 1689937"/>
                <a:gd name="connsiteX7" fmla="*/ 597373 w 1291688"/>
                <a:gd name="connsiteY7" fmla="*/ 896060 h 1689937"/>
                <a:gd name="connsiteX8" fmla="*/ 403489 w 1291688"/>
                <a:gd name="connsiteY8" fmla="*/ 896060 h 1689937"/>
                <a:gd name="connsiteX9" fmla="*/ 403489 w 1291688"/>
                <a:gd name="connsiteY9" fmla="*/ 0 h 168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1688" h="1689937">
                  <a:moveTo>
                    <a:pt x="1291688" y="1564174"/>
                  </a:moveTo>
                  <a:lnTo>
                    <a:pt x="1176405" y="1564174"/>
                  </a:lnTo>
                  <a:lnTo>
                    <a:pt x="1176405" y="1689937"/>
                  </a:lnTo>
                  <a:lnTo>
                    <a:pt x="75981" y="1689937"/>
                  </a:lnTo>
                  <a:lnTo>
                    <a:pt x="75981" y="1582515"/>
                  </a:lnTo>
                  <a:lnTo>
                    <a:pt x="0" y="1582515"/>
                  </a:lnTo>
                  <a:lnTo>
                    <a:pt x="597373" y="985142"/>
                  </a:lnTo>
                  <a:lnTo>
                    <a:pt x="597373" y="896060"/>
                  </a:lnTo>
                  <a:lnTo>
                    <a:pt x="403489" y="896060"/>
                  </a:lnTo>
                  <a:lnTo>
                    <a:pt x="403489" y="0"/>
                  </a:ln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28" name="Straight Connector 127"/>
            <p:cNvCxnSpPr>
              <a:stCxn id="125" idx="2"/>
              <a:endCxn id="126" idx="2"/>
            </p:cNvCxnSpPr>
            <p:nvPr/>
          </p:nvCxnSpPr>
          <p:spPr>
            <a:xfrm>
              <a:off x="4401876" y="3279870"/>
              <a:ext cx="145015"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6" name="Rectangle 125"/>
            <p:cNvSpPr/>
            <p:nvPr/>
          </p:nvSpPr>
          <p:spPr>
            <a:xfrm>
              <a:off x="4532390" y="3207363"/>
              <a:ext cx="29003" cy="72507"/>
            </a:xfrm>
            <a:prstGeom prst="rect">
              <a:avLst/>
            </a:prstGeom>
            <a:solidFill>
              <a:schemeClr val="accent2"/>
            </a:solidFill>
            <a:ln w="12700">
              <a:solidFill>
                <a:schemeClr val="tx1"/>
              </a:solidFill>
            </a:ln>
            <a:scene3d>
              <a:camera prst="isometricRightUp">
                <a:rot lat="815778" lon="17683002" rev="21193187"/>
              </a:camera>
              <a:lightRig rig="threePt" dir="t"/>
            </a:scene3d>
            <a:sp3d extrusionH="31750">
              <a:extrusionClr>
                <a:schemeClr val="accent3">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32" name="Straight Connector 131"/>
            <p:cNvCxnSpPr>
              <a:stCxn id="131" idx="2"/>
              <a:endCxn id="133" idx="2"/>
            </p:cNvCxnSpPr>
            <p:nvPr/>
          </p:nvCxnSpPr>
          <p:spPr>
            <a:xfrm flipV="1">
              <a:off x="3120910" y="3207362"/>
              <a:ext cx="48339" cy="48339"/>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3" name="Rectangle 132"/>
            <p:cNvSpPr/>
            <p:nvPr/>
          </p:nvSpPr>
          <p:spPr>
            <a:xfrm>
              <a:off x="3154748" y="3134855"/>
              <a:ext cx="29003" cy="72507"/>
            </a:xfrm>
            <a:prstGeom prst="rect">
              <a:avLst/>
            </a:prstGeom>
            <a:solidFill>
              <a:schemeClr val="accent2"/>
            </a:solidFill>
            <a:ln w="12700">
              <a:solidFill>
                <a:schemeClr val="tx1"/>
              </a:solidFill>
            </a:ln>
            <a:scene3d>
              <a:camera prst="isometricRightUp">
                <a:rot lat="10200000" lon="9000000" rev="21193187"/>
              </a:camera>
              <a:lightRig rig="threePt" dir="t"/>
            </a:scene3d>
            <a:sp3d extrusionH="31750">
              <a:extrusionClr>
                <a:schemeClr val="accent3">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4" name="Rectangle 133"/>
            <p:cNvSpPr/>
            <p:nvPr/>
          </p:nvSpPr>
          <p:spPr>
            <a:xfrm>
              <a:off x="2768042" y="3618239"/>
              <a:ext cx="29003" cy="72507"/>
            </a:xfrm>
            <a:prstGeom prst="rect">
              <a:avLst/>
            </a:prstGeom>
            <a:solidFill>
              <a:schemeClr val="accent2"/>
            </a:solidFill>
            <a:ln w="12700">
              <a:solidFill>
                <a:schemeClr val="tx1"/>
              </a:solidFill>
            </a:ln>
            <a:scene3d>
              <a:camera prst="isometricRightUp">
                <a:rot lat="10200000" lon="4200000" rev="10800000"/>
              </a:camera>
              <a:lightRig rig="threePt" dir="t"/>
            </a:scene3d>
            <a:sp3d extrusionH="31750">
              <a:extrusionClr>
                <a:schemeClr val="accent3">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35" name="Straight Connector 134"/>
            <p:cNvCxnSpPr>
              <a:stCxn id="134" idx="2"/>
              <a:endCxn id="136" idx="2"/>
            </p:cNvCxnSpPr>
            <p:nvPr/>
          </p:nvCxnSpPr>
          <p:spPr>
            <a:xfrm>
              <a:off x="2782544" y="3690746"/>
              <a:ext cx="261027"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1" name="Rectangle 130"/>
            <p:cNvSpPr/>
            <p:nvPr/>
          </p:nvSpPr>
          <p:spPr>
            <a:xfrm>
              <a:off x="3106409" y="3183194"/>
              <a:ext cx="29003" cy="72507"/>
            </a:xfrm>
            <a:prstGeom prst="rect">
              <a:avLst/>
            </a:prstGeom>
            <a:solidFill>
              <a:schemeClr val="accent2"/>
            </a:solidFill>
            <a:ln w="12700">
              <a:solidFill>
                <a:schemeClr val="tx1"/>
              </a:solidFill>
            </a:ln>
            <a:scene3d>
              <a:camera prst="isometricRightUp">
                <a:rot lat="9600000" lon="600000" rev="10800000"/>
              </a:camera>
              <a:lightRig rig="threePt" dir="t"/>
            </a:scene3d>
            <a:sp3d extrusionH="31750">
              <a:extrusionClr>
                <a:schemeClr val="accent3">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0" name="Freeform 139"/>
            <p:cNvSpPr/>
            <p:nvPr/>
          </p:nvSpPr>
          <p:spPr>
            <a:xfrm>
              <a:off x="3029874" y="3686719"/>
              <a:ext cx="2072506" cy="715004"/>
            </a:xfrm>
            <a:custGeom>
              <a:avLst/>
              <a:gdLst>
                <a:gd name="connsiteX0" fmla="*/ 3267075 w 3267075"/>
                <a:gd name="connsiteY0" fmla="*/ 933450 h 1127125"/>
                <a:gd name="connsiteX1" fmla="*/ 3133725 w 3267075"/>
                <a:gd name="connsiteY1" fmla="*/ 933450 h 1127125"/>
                <a:gd name="connsiteX2" fmla="*/ 3133725 w 3267075"/>
                <a:gd name="connsiteY2" fmla="*/ 1127125 h 1127125"/>
                <a:gd name="connsiteX3" fmla="*/ 206375 w 3267075"/>
                <a:gd name="connsiteY3" fmla="*/ 1127125 h 1127125"/>
                <a:gd name="connsiteX4" fmla="*/ 206375 w 3267075"/>
                <a:gd name="connsiteY4" fmla="*/ 1050925 h 1127125"/>
                <a:gd name="connsiteX5" fmla="*/ 0 w 3267075"/>
                <a:gd name="connsiteY5" fmla="*/ 1050925 h 1127125"/>
                <a:gd name="connsiteX6" fmla="*/ 0 w 3267075"/>
                <a:gd name="connsiteY6" fmla="*/ 0 h 112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75" h="1127125">
                  <a:moveTo>
                    <a:pt x="3267075" y="933450"/>
                  </a:moveTo>
                  <a:lnTo>
                    <a:pt x="3133725" y="933450"/>
                  </a:lnTo>
                  <a:lnTo>
                    <a:pt x="3133725" y="1127125"/>
                  </a:lnTo>
                  <a:lnTo>
                    <a:pt x="206375" y="1127125"/>
                  </a:lnTo>
                  <a:lnTo>
                    <a:pt x="206375" y="1050925"/>
                  </a:lnTo>
                  <a:lnTo>
                    <a:pt x="0" y="1050925"/>
                  </a:lnTo>
                  <a:lnTo>
                    <a:pt x="0" y="0"/>
                  </a:ln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6" name="Rectangle 135"/>
            <p:cNvSpPr/>
            <p:nvPr/>
          </p:nvSpPr>
          <p:spPr>
            <a:xfrm>
              <a:off x="3029069" y="3618239"/>
              <a:ext cx="29003" cy="72507"/>
            </a:xfrm>
            <a:prstGeom prst="rect">
              <a:avLst/>
            </a:prstGeom>
            <a:solidFill>
              <a:schemeClr val="accent2"/>
            </a:solidFill>
            <a:ln w="12700">
              <a:solidFill>
                <a:schemeClr val="tx1"/>
              </a:solidFill>
            </a:ln>
            <a:scene3d>
              <a:camera prst="isometricRightUp">
                <a:rot lat="815778" lon="17683002" rev="21193187"/>
              </a:camera>
              <a:lightRig rig="threePt" dir="t"/>
            </a:scene3d>
            <a:sp3d extrusionH="31750">
              <a:extrusionClr>
                <a:schemeClr val="accent3">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1" name="Freeform 140"/>
            <p:cNvSpPr/>
            <p:nvPr/>
          </p:nvSpPr>
          <p:spPr>
            <a:xfrm>
              <a:off x="3110437" y="3263758"/>
              <a:ext cx="253777" cy="1087613"/>
            </a:xfrm>
            <a:custGeom>
              <a:avLst/>
              <a:gdLst>
                <a:gd name="connsiteX0" fmla="*/ 0 w 400050"/>
                <a:gd name="connsiteY0" fmla="*/ 1714500 h 1714500"/>
                <a:gd name="connsiteX1" fmla="*/ 400050 w 400050"/>
                <a:gd name="connsiteY1" fmla="*/ 1314450 h 1714500"/>
                <a:gd name="connsiteX2" fmla="*/ 400050 w 400050"/>
                <a:gd name="connsiteY2" fmla="*/ 1263650 h 1714500"/>
                <a:gd name="connsiteX3" fmla="*/ 15875 w 400050"/>
                <a:gd name="connsiteY3" fmla="*/ 1263650 h 1714500"/>
                <a:gd name="connsiteX4" fmla="*/ 15875 w 400050"/>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 h="1714500">
                  <a:moveTo>
                    <a:pt x="0" y="1714500"/>
                  </a:moveTo>
                  <a:lnTo>
                    <a:pt x="400050" y="1314450"/>
                  </a:lnTo>
                  <a:lnTo>
                    <a:pt x="400050" y="1263650"/>
                  </a:lnTo>
                  <a:lnTo>
                    <a:pt x="15875" y="1263650"/>
                  </a:lnTo>
                  <a:lnTo>
                    <a:pt x="15875" y="0"/>
                  </a:ln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2" name="Freeform 141"/>
            <p:cNvSpPr/>
            <p:nvPr/>
          </p:nvSpPr>
          <p:spPr>
            <a:xfrm>
              <a:off x="3360186" y="3469197"/>
              <a:ext cx="237664" cy="630412"/>
            </a:xfrm>
            <a:custGeom>
              <a:avLst/>
              <a:gdLst>
                <a:gd name="connsiteX0" fmla="*/ 0 w 374650"/>
                <a:gd name="connsiteY0" fmla="*/ 993775 h 993775"/>
                <a:gd name="connsiteX1" fmla="*/ 374650 w 374650"/>
                <a:gd name="connsiteY1" fmla="*/ 619125 h 993775"/>
                <a:gd name="connsiteX2" fmla="*/ 374650 w 374650"/>
                <a:gd name="connsiteY2" fmla="*/ 549275 h 993775"/>
                <a:gd name="connsiteX3" fmla="*/ 133350 w 374650"/>
                <a:gd name="connsiteY3" fmla="*/ 549275 h 993775"/>
                <a:gd name="connsiteX4" fmla="*/ 133350 w 374650"/>
                <a:gd name="connsiteY4" fmla="*/ 0 h 993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650" h="993775">
                  <a:moveTo>
                    <a:pt x="0" y="993775"/>
                  </a:moveTo>
                  <a:lnTo>
                    <a:pt x="374650" y="619125"/>
                  </a:lnTo>
                  <a:lnTo>
                    <a:pt x="374650" y="549275"/>
                  </a:lnTo>
                  <a:lnTo>
                    <a:pt x="133350" y="549275"/>
                  </a:lnTo>
                  <a:lnTo>
                    <a:pt x="133350" y="0"/>
                  </a:ln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7" name="Rectangle 136"/>
            <p:cNvSpPr/>
            <p:nvPr/>
          </p:nvSpPr>
          <p:spPr>
            <a:xfrm>
              <a:off x="3444778" y="3400717"/>
              <a:ext cx="29003" cy="72507"/>
            </a:xfrm>
            <a:prstGeom prst="rect">
              <a:avLst/>
            </a:prstGeom>
            <a:solidFill>
              <a:srgbClr val="B70005"/>
            </a:solidFill>
            <a:ln w="12700">
              <a:solidFill>
                <a:schemeClr val="tx1"/>
              </a:solidFill>
            </a:ln>
            <a:scene3d>
              <a:camera prst="isometricRightUp">
                <a:rot lat="815778" lon="17683002" rev="21193187"/>
              </a:camera>
              <a:lightRig rig="threePt" dir="t"/>
            </a:scene3d>
            <a:sp3d extrusionH="31750">
              <a:extrusionClr>
                <a:srgbClr val="FF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58" name="Group 57"/>
            <p:cNvGrpSpPr/>
            <p:nvPr/>
          </p:nvGrpSpPr>
          <p:grpSpPr>
            <a:xfrm>
              <a:off x="1922120" y="4038783"/>
              <a:ext cx="203022" cy="304531"/>
              <a:chOff x="2970212" y="5158740"/>
              <a:chExt cx="320040" cy="480060"/>
            </a:xfrm>
          </p:grpSpPr>
          <p:sp>
            <p:nvSpPr>
              <p:cNvPr id="38" name="Freeform 37"/>
              <p:cNvSpPr/>
              <p:nvPr/>
            </p:nvSpPr>
            <p:spPr>
              <a:xfrm>
                <a:off x="2977831" y="5257800"/>
                <a:ext cx="259081" cy="381000"/>
              </a:xfrm>
              <a:custGeom>
                <a:avLst/>
                <a:gdLst>
                  <a:gd name="connsiteX0" fmla="*/ 0 w 347957"/>
                  <a:gd name="connsiteY0" fmla="*/ 550258 h 550258"/>
                  <a:gd name="connsiteX1" fmla="*/ 0 w 347957"/>
                  <a:gd name="connsiteY1" fmla="*/ 113288 h 550258"/>
                  <a:gd name="connsiteX2" fmla="*/ 113288 w 347957"/>
                  <a:gd name="connsiteY2" fmla="*/ 0 h 550258"/>
                  <a:gd name="connsiteX3" fmla="*/ 347957 w 347957"/>
                  <a:gd name="connsiteY3" fmla="*/ 0 h 550258"/>
                </a:gdLst>
                <a:ahLst/>
                <a:cxnLst>
                  <a:cxn ang="0">
                    <a:pos x="connsiteX0" y="connsiteY0"/>
                  </a:cxn>
                  <a:cxn ang="0">
                    <a:pos x="connsiteX1" y="connsiteY1"/>
                  </a:cxn>
                  <a:cxn ang="0">
                    <a:pos x="connsiteX2" y="connsiteY2"/>
                  </a:cxn>
                  <a:cxn ang="0">
                    <a:pos x="connsiteX3" y="connsiteY3"/>
                  </a:cxn>
                </a:cxnLst>
                <a:rect l="l" t="t" r="r" b="b"/>
                <a:pathLst>
                  <a:path w="347957" h="550258">
                    <a:moveTo>
                      <a:pt x="0" y="550258"/>
                    </a:moveTo>
                    <a:lnTo>
                      <a:pt x="0" y="113288"/>
                    </a:lnTo>
                    <a:lnTo>
                      <a:pt x="113288" y="0"/>
                    </a:lnTo>
                    <a:lnTo>
                      <a:pt x="347957"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8" name="Rectangle 117"/>
              <p:cNvSpPr/>
              <p:nvPr/>
            </p:nvSpPr>
            <p:spPr>
              <a:xfrm>
                <a:off x="2970212" y="5158740"/>
                <a:ext cx="45719" cy="114300"/>
              </a:xfrm>
              <a:prstGeom prst="rect">
                <a:avLst/>
              </a:prstGeom>
              <a:solidFill>
                <a:srgbClr val="B70005"/>
              </a:solidFill>
              <a:ln w="12700">
                <a:solidFill>
                  <a:schemeClr val="tx1"/>
                </a:solidFill>
              </a:ln>
              <a:scene3d>
                <a:camera prst="isometricRightUp">
                  <a:rot lat="815778" lon="17683002" rev="21193187"/>
                </a:camera>
                <a:lightRig rig="threePt" dir="t"/>
              </a:scene3d>
              <a:sp3d extrusionH="31750">
                <a:extrusionClr>
                  <a:srgbClr val="FF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cxnSp>
            <p:nvCxnSpPr>
              <p:cNvPr id="40" name="Straight Connector 39"/>
              <p:cNvCxnSpPr/>
              <p:nvPr/>
            </p:nvCxnSpPr>
            <p:spPr>
              <a:xfrm flipV="1">
                <a:off x="2977831" y="5242560"/>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3198812" y="5212080"/>
                <a:ext cx="91440" cy="45720"/>
              </a:xfrm>
              <a:prstGeom prst="ellipse">
                <a:avLst/>
              </a:prstGeom>
              <a:solidFill>
                <a:schemeClr val="bg1"/>
              </a:solidFill>
              <a:ln>
                <a:solidFill>
                  <a:schemeClr val="bg1">
                    <a:lumMod val="50000"/>
                  </a:schemeClr>
                </a:solidFill>
              </a:ln>
              <a:scene3d>
                <a:camera prst="isometricOffAxis1Top"/>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57" name="Group 56"/>
            <p:cNvGrpSpPr/>
            <p:nvPr/>
          </p:nvGrpSpPr>
          <p:grpSpPr>
            <a:xfrm>
              <a:off x="2260487" y="3666578"/>
              <a:ext cx="203022" cy="304531"/>
              <a:chOff x="3526472" y="4533900"/>
              <a:chExt cx="320040" cy="480060"/>
            </a:xfrm>
          </p:grpSpPr>
          <p:sp>
            <p:nvSpPr>
              <p:cNvPr id="157" name="Freeform 156"/>
              <p:cNvSpPr/>
              <p:nvPr/>
            </p:nvSpPr>
            <p:spPr>
              <a:xfrm>
                <a:off x="3534091" y="4632960"/>
                <a:ext cx="259081" cy="381000"/>
              </a:xfrm>
              <a:custGeom>
                <a:avLst/>
                <a:gdLst>
                  <a:gd name="connsiteX0" fmla="*/ 0 w 347957"/>
                  <a:gd name="connsiteY0" fmla="*/ 550258 h 550258"/>
                  <a:gd name="connsiteX1" fmla="*/ 0 w 347957"/>
                  <a:gd name="connsiteY1" fmla="*/ 113288 h 550258"/>
                  <a:gd name="connsiteX2" fmla="*/ 113288 w 347957"/>
                  <a:gd name="connsiteY2" fmla="*/ 0 h 550258"/>
                  <a:gd name="connsiteX3" fmla="*/ 347957 w 347957"/>
                  <a:gd name="connsiteY3" fmla="*/ 0 h 550258"/>
                </a:gdLst>
                <a:ahLst/>
                <a:cxnLst>
                  <a:cxn ang="0">
                    <a:pos x="connsiteX0" y="connsiteY0"/>
                  </a:cxn>
                  <a:cxn ang="0">
                    <a:pos x="connsiteX1" y="connsiteY1"/>
                  </a:cxn>
                  <a:cxn ang="0">
                    <a:pos x="connsiteX2" y="connsiteY2"/>
                  </a:cxn>
                  <a:cxn ang="0">
                    <a:pos x="connsiteX3" y="connsiteY3"/>
                  </a:cxn>
                </a:cxnLst>
                <a:rect l="l" t="t" r="r" b="b"/>
                <a:pathLst>
                  <a:path w="347957" h="550258">
                    <a:moveTo>
                      <a:pt x="0" y="550258"/>
                    </a:moveTo>
                    <a:lnTo>
                      <a:pt x="0" y="113288"/>
                    </a:lnTo>
                    <a:lnTo>
                      <a:pt x="113288" y="0"/>
                    </a:lnTo>
                    <a:lnTo>
                      <a:pt x="347957"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8" name="Rectangle 157"/>
              <p:cNvSpPr/>
              <p:nvPr/>
            </p:nvSpPr>
            <p:spPr>
              <a:xfrm>
                <a:off x="3526472" y="4533900"/>
                <a:ext cx="45719" cy="114300"/>
              </a:xfrm>
              <a:prstGeom prst="rect">
                <a:avLst/>
              </a:prstGeom>
              <a:solidFill>
                <a:srgbClr val="B70005"/>
              </a:solidFill>
              <a:ln w="12700">
                <a:solidFill>
                  <a:schemeClr val="tx1"/>
                </a:solidFill>
              </a:ln>
              <a:scene3d>
                <a:camera prst="isometricRightUp">
                  <a:rot lat="815778" lon="17683002" rev="21193187"/>
                </a:camera>
                <a:lightRig rig="threePt" dir="t"/>
              </a:scene3d>
              <a:sp3d extrusionH="31750">
                <a:extrusionClr>
                  <a:srgbClr val="FF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59" name="Straight Connector 158"/>
              <p:cNvCxnSpPr/>
              <p:nvPr/>
            </p:nvCxnSpPr>
            <p:spPr>
              <a:xfrm flipV="1">
                <a:off x="3534091" y="4617720"/>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0" name="Oval 159"/>
              <p:cNvSpPr/>
              <p:nvPr/>
            </p:nvSpPr>
            <p:spPr>
              <a:xfrm>
                <a:off x="3755072" y="4587240"/>
                <a:ext cx="91440" cy="45720"/>
              </a:xfrm>
              <a:prstGeom prst="ellipse">
                <a:avLst/>
              </a:prstGeom>
              <a:solidFill>
                <a:schemeClr val="bg1"/>
              </a:solidFill>
              <a:ln>
                <a:solidFill>
                  <a:schemeClr val="bg1">
                    <a:lumMod val="50000"/>
                  </a:schemeClr>
                </a:solidFill>
              </a:ln>
              <a:scene3d>
                <a:camera prst="isometricOffAxis1Top"/>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56" name="Group 55"/>
            <p:cNvGrpSpPr/>
            <p:nvPr/>
          </p:nvGrpSpPr>
          <p:grpSpPr>
            <a:xfrm>
              <a:off x="2540851" y="3352378"/>
              <a:ext cx="203022" cy="304531"/>
              <a:chOff x="3922712" y="4076700"/>
              <a:chExt cx="320040" cy="480060"/>
            </a:xfrm>
          </p:grpSpPr>
          <p:sp>
            <p:nvSpPr>
              <p:cNvPr id="161" name="Freeform 160"/>
              <p:cNvSpPr/>
              <p:nvPr/>
            </p:nvSpPr>
            <p:spPr>
              <a:xfrm>
                <a:off x="3930331" y="4175760"/>
                <a:ext cx="259081" cy="381000"/>
              </a:xfrm>
              <a:custGeom>
                <a:avLst/>
                <a:gdLst>
                  <a:gd name="connsiteX0" fmla="*/ 0 w 347957"/>
                  <a:gd name="connsiteY0" fmla="*/ 550258 h 550258"/>
                  <a:gd name="connsiteX1" fmla="*/ 0 w 347957"/>
                  <a:gd name="connsiteY1" fmla="*/ 113288 h 550258"/>
                  <a:gd name="connsiteX2" fmla="*/ 113288 w 347957"/>
                  <a:gd name="connsiteY2" fmla="*/ 0 h 550258"/>
                  <a:gd name="connsiteX3" fmla="*/ 347957 w 347957"/>
                  <a:gd name="connsiteY3" fmla="*/ 0 h 550258"/>
                </a:gdLst>
                <a:ahLst/>
                <a:cxnLst>
                  <a:cxn ang="0">
                    <a:pos x="connsiteX0" y="connsiteY0"/>
                  </a:cxn>
                  <a:cxn ang="0">
                    <a:pos x="connsiteX1" y="connsiteY1"/>
                  </a:cxn>
                  <a:cxn ang="0">
                    <a:pos x="connsiteX2" y="connsiteY2"/>
                  </a:cxn>
                  <a:cxn ang="0">
                    <a:pos x="connsiteX3" y="connsiteY3"/>
                  </a:cxn>
                </a:cxnLst>
                <a:rect l="l" t="t" r="r" b="b"/>
                <a:pathLst>
                  <a:path w="347957" h="550258">
                    <a:moveTo>
                      <a:pt x="0" y="550258"/>
                    </a:moveTo>
                    <a:lnTo>
                      <a:pt x="0" y="113288"/>
                    </a:lnTo>
                    <a:lnTo>
                      <a:pt x="113288" y="0"/>
                    </a:lnTo>
                    <a:lnTo>
                      <a:pt x="347957"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2" name="Rectangle 161"/>
              <p:cNvSpPr/>
              <p:nvPr/>
            </p:nvSpPr>
            <p:spPr>
              <a:xfrm>
                <a:off x="3922712" y="4076700"/>
                <a:ext cx="45719" cy="114300"/>
              </a:xfrm>
              <a:prstGeom prst="rect">
                <a:avLst/>
              </a:prstGeom>
              <a:solidFill>
                <a:srgbClr val="B70005"/>
              </a:solidFill>
              <a:ln w="12700">
                <a:solidFill>
                  <a:schemeClr val="tx1"/>
                </a:solidFill>
              </a:ln>
              <a:scene3d>
                <a:camera prst="isometricRightUp">
                  <a:rot lat="815778" lon="17683002" rev="21193187"/>
                </a:camera>
                <a:lightRig rig="threePt" dir="t"/>
              </a:scene3d>
              <a:sp3d extrusionH="31750">
                <a:extrusionClr>
                  <a:srgbClr val="FF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63" name="Straight Connector 162"/>
              <p:cNvCxnSpPr/>
              <p:nvPr/>
            </p:nvCxnSpPr>
            <p:spPr>
              <a:xfrm flipV="1">
                <a:off x="3930331" y="4160520"/>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4" name="Oval 163"/>
              <p:cNvSpPr/>
              <p:nvPr/>
            </p:nvSpPr>
            <p:spPr>
              <a:xfrm>
                <a:off x="4151312" y="4130040"/>
                <a:ext cx="91440" cy="45720"/>
              </a:xfrm>
              <a:prstGeom prst="ellipse">
                <a:avLst/>
              </a:prstGeom>
              <a:solidFill>
                <a:schemeClr val="bg1"/>
              </a:solidFill>
              <a:ln>
                <a:solidFill>
                  <a:schemeClr val="bg1">
                    <a:lumMod val="50000"/>
                  </a:schemeClr>
                </a:solidFill>
              </a:ln>
              <a:scene3d>
                <a:camera prst="isometricOffAxis1Top"/>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165" name="Group 164"/>
            <p:cNvGrpSpPr/>
            <p:nvPr/>
          </p:nvGrpSpPr>
          <p:grpSpPr>
            <a:xfrm>
              <a:off x="979522" y="3787422"/>
              <a:ext cx="120846" cy="459214"/>
              <a:chOff x="2513012" y="4838701"/>
              <a:chExt cx="190500" cy="723899"/>
            </a:xfrm>
          </p:grpSpPr>
          <p:sp>
            <p:nvSpPr>
              <p:cNvPr id="166" name="Can 165"/>
              <p:cNvSpPr/>
              <p:nvPr/>
            </p:nvSpPr>
            <p:spPr>
              <a:xfrm>
                <a:off x="2589213" y="5410200"/>
                <a:ext cx="45719" cy="15240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7" name="Isosceles Triangle 62"/>
              <p:cNvSpPr/>
              <p:nvPr/>
            </p:nvSpPr>
            <p:spPr>
              <a:xfrm>
                <a:off x="2513012" y="4838701"/>
                <a:ext cx="190500" cy="599229"/>
              </a:xfrm>
              <a:custGeom>
                <a:avLst/>
                <a:gdLst>
                  <a:gd name="connsiteX0" fmla="*/ 0 w 457200"/>
                  <a:gd name="connsiteY0" fmla="*/ 838200 h 838200"/>
                  <a:gd name="connsiteX1" fmla="*/ 228600 w 457200"/>
                  <a:gd name="connsiteY1" fmla="*/ 0 h 838200"/>
                  <a:gd name="connsiteX2" fmla="*/ 457200 w 457200"/>
                  <a:gd name="connsiteY2" fmla="*/ 838200 h 838200"/>
                  <a:gd name="connsiteX3" fmla="*/ 0 w 457200"/>
                  <a:gd name="connsiteY3" fmla="*/ 838200 h 838200"/>
                  <a:gd name="connsiteX0" fmla="*/ 0 w 457200"/>
                  <a:gd name="connsiteY0" fmla="*/ 838200 h 872201"/>
                  <a:gd name="connsiteX1" fmla="*/ 228600 w 457200"/>
                  <a:gd name="connsiteY1" fmla="*/ 0 h 872201"/>
                  <a:gd name="connsiteX2" fmla="*/ 457200 w 457200"/>
                  <a:gd name="connsiteY2" fmla="*/ 838200 h 872201"/>
                  <a:gd name="connsiteX3" fmla="*/ 0 w 457200"/>
                  <a:gd name="connsiteY3" fmla="*/ 838200 h 872201"/>
                  <a:gd name="connsiteX0" fmla="*/ 0 w 457200"/>
                  <a:gd name="connsiteY0" fmla="*/ 838200 h 904028"/>
                  <a:gd name="connsiteX1" fmla="*/ 228600 w 457200"/>
                  <a:gd name="connsiteY1" fmla="*/ 0 h 904028"/>
                  <a:gd name="connsiteX2" fmla="*/ 457200 w 457200"/>
                  <a:gd name="connsiteY2" fmla="*/ 838200 h 904028"/>
                  <a:gd name="connsiteX3" fmla="*/ 0 w 457200"/>
                  <a:gd name="connsiteY3" fmla="*/ 838200 h 904028"/>
                </a:gdLst>
                <a:ahLst/>
                <a:cxnLst>
                  <a:cxn ang="0">
                    <a:pos x="connsiteX0" y="connsiteY0"/>
                  </a:cxn>
                  <a:cxn ang="0">
                    <a:pos x="connsiteX1" y="connsiteY1"/>
                  </a:cxn>
                  <a:cxn ang="0">
                    <a:pos x="connsiteX2" y="connsiteY2"/>
                  </a:cxn>
                  <a:cxn ang="0">
                    <a:pos x="connsiteX3" y="connsiteY3"/>
                  </a:cxn>
                </a:cxnLst>
                <a:rect l="l" t="t" r="r" b="b"/>
                <a:pathLst>
                  <a:path w="457200" h="904028">
                    <a:moveTo>
                      <a:pt x="0" y="838200"/>
                    </a:moveTo>
                    <a:lnTo>
                      <a:pt x="228600" y="0"/>
                    </a:lnTo>
                    <a:lnTo>
                      <a:pt x="457200" y="838200"/>
                    </a:lnTo>
                    <a:cubicBezTo>
                      <a:pt x="221011" y="936562"/>
                      <a:pt x="170615" y="914704"/>
                      <a:pt x="0" y="838200"/>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168" name="Group 167"/>
            <p:cNvGrpSpPr/>
            <p:nvPr/>
          </p:nvGrpSpPr>
          <p:grpSpPr>
            <a:xfrm>
              <a:off x="2260489" y="3086517"/>
              <a:ext cx="120846" cy="459214"/>
              <a:chOff x="3808412" y="3924301"/>
              <a:chExt cx="190500" cy="723899"/>
            </a:xfrm>
          </p:grpSpPr>
          <p:sp>
            <p:nvSpPr>
              <p:cNvPr id="169" name="Can 168"/>
              <p:cNvSpPr/>
              <p:nvPr/>
            </p:nvSpPr>
            <p:spPr>
              <a:xfrm>
                <a:off x="3884613" y="4495800"/>
                <a:ext cx="45719" cy="15240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0" name="Isosceles Triangle 62"/>
              <p:cNvSpPr/>
              <p:nvPr/>
            </p:nvSpPr>
            <p:spPr>
              <a:xfrm>
                <a:off x="3808412" y="3924301"/>
                <a:ext cx="190500" cy="599229"/>
              </a:xfrm>
              <a:custGeom>
                <a:avLst/>
                <a:gdLst>
                  <a:gd name="connsiteX0" fmla="*/ 0 w 457200"/>
                  <a:gd name="connsiteY0" fmla="*/ 838200 h 838200"/>
                  <a:gd name="connsiteX1" fmla="*/ 228600 w 457200"/>
                  <a:gd name="connsiteY1" fmla="*/ 0 h 838200"/>
                  <a:gd name="connsiteX2" fmla="*/ 457200 w 457200"/>
                  <a:gd name="connsiteY2" fmla="*/ 838200 h 838200"/>
                  <a:gd name="connsiteX3" fmla="*/ 0 w 457200"/>
                  <a:gd name="connsiteY3" fmla="*/ 838200 h 838200"/>
                  <a:gd name="connsiteX0" fmla="*/ 0 w 457200"/>
                  <a:gd name="connsiteY0" fmla="*/ 838200 h 872201"/>
                  <a:gd name="connsiteX1" fmla="*/ 228600 w 457200"/>
                  <a:gd name="connsiteY1" fmla="*/ 0 h 872201"/>
                  <a:gd name="connsiteX2" fmla="*/ 457200 w 457200"/>
                  <a:gd name="connsiteY2" fmla="*/ 838200 h 872201"/>
                  <a:gd name="connsiteX3" fmla="*/ 0 w 457200"/>
                  <a:gd name="connsiteY3" fmla="*/ 838200 h 872201"/>
                  <a:gd name="connsiteX0" fmla="*/ 0 w 457200"/>
                  <a:gd name="connsiteY0" fmla="*/ 838200 h 904028"/>
                  <a:gd name="connsiteX1" fmla="*/ 228600 w 457200"/>
                  <a:gd name="connsiteY1" fmla="*/ 0 h 904028"/>
                  <a:gd name="connsiteX2" fmla="*/ 457200 w 457200"/>
                  <a:gd name="connsiteY2" fmla="*/ 838200 h 904028"/>
                  <a:gd name="connsiteX3" fmla="*/ 0 w 457200"/>
                  <a:gd name="connsiteY3" fmla="*/ 838200 h 904028"/>
                </a:gdLst>
                <a:ahLst/>
                <a:cxnLst>
                  <a:cxn ang="0">
                    <a:pos x="connsiteX0" y="connsiteY0"/>
                  </a:cxn>
                  <a:cxn ang="0">
                    <a:pos x="connsiteX1" y="connsiteY1"/>
                  </a:cxn>
                  <a:cxn ang="0">
                    <a:pos x="connsiteX2" y="connsiteY2"/>
                  </a:cxn>
                  <a:cxn ang="0">
                    <a:pos x="connsiteX3" y="connsiteY3"/>
                  </a:cxn>
                </a:cxnLst>
                <a:rect l="l" t="t" r="r" b="b"/>
                <a:pathLst>
                  <a:path w="457200" h="904028">
                    <a:moveTo>
                      <a:pt x="0" y="838200"/>
                    </a:moveTo>
                    <a:lnTo>
                      <a:pt x="228600" y="0"/>
                    </a:lnTo>
                    <a:lnTo>
                      <a:pt x="457200" y="838200"/>
                    </a:lnTo>
                    <a:cubicBezTo>
                      <a:pt x="221011" y="936562"/>
                      <a:pt x="170615" y="914704"/>
                      <a:pt x="0" y="838200"/>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182" name="Group 181"/>
            <p:cNvGrpSpPr/>
            <p:nvPr/>
          </p:nvGrpSpPr>
          <p:grpSpPr>
            <a:xfrm>
              <a:off x="3178916" y="4038783"/>
              <a:ext cx="203022" cy="304531"/>
              <a:chOff x="2970212" y="5158740"/>
              <a:chExt cx="320040" cy="480060"/>
            </a:xfrm>
          </p:grpSpPr>
          <p:sp>
            <p:nvSpPr>
              <p:cNvPr id="183" name="Freeform 182"/>
              <p:cNvSpPr/>
              <p:nvPr/>
            </p:nvSpPr>
            <p:spPr>
              <a:xfrm>
                <a:off x="2977831" y="5257800"/>
                <a:ext cx="259081" cy="381000"/>
              </a:xfrm>
              <a:custGeom>
                <a:avLst/>
                <a:gdLst>
                  <a:gd name="connsiteX0" fmla="*/ 0 w 347957"/>
                  <a:gd name="connsiteY0" fmla="*/ 550258 h 550258"/>
                  <a:gd name="connsiteX1" fmla="*/ 0 w 347957"/>
                  <a:gd name="connsiteY1" fmla="*/ 113288 h 550258"/>
                  <a:gd name="connsiteX2" fmla="*/ 113288 w 347957"/>
                  <a:gd name="connsiteY2" fmla="*/ 0 h 550258"/>
                  <a:gd name="connsiteX3" fmla="*/ 347957 w 347957"/>
                  <a:gd name="connsiteY3" fmla="*/ 0 h 550258"/>
                </a:gdLst>
                <a:ahLst/>
                <a:cxnLst>
                  <a:cxn ang="0">
                    <a:pos x="connsiteX0" y="connsiteY0"/>
                  </a:cxn>
                  <a:cxn ang="0">
                    <a:pos x="connsiteX1" y="connsiteY1"/>
                  </a:cxn>
                  <a:cxn ang="0">
                    <a:pos x="connsiteX2" y="connsiteY2"/>
                  </a:cxn>
                  <a:cxn ang="0">
                    <a:pos x="connsiteX3" y="connsiteY3"/>
                  </a:cxn>
                </a:cxnLst>
                <a:rect l="l" t="t" r="r" b="b"/>
                <a:pathLst>
                  <a:path w="347957" h="550258">
                    <a:moveTo>
                      <a:pt x="0" y="550258"/>
                    </a:moveTo>
                    <a:lnTo>
                      <a:pt x="0" y="113288"/>
                    </a:lnTo>
                    <a:lnTo>
                      <a:pt x="113288" y="0"/>
                    </a:lnTo>
                    <a:lnTo>
                      <a:pt x="347957"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4" name="Rectangle 183"/>
              <p:cNvSpPr/>
              <p:nvPr/>
            </p:nvSpPr>
            <p:spPr>
              <a:xfrm>
                <a:off x="2970212" y="5158740"/>
                <a:ext cx="45719" cy="114300"/>
              </a:xfrm>
              <a:prstGeom prst="rect">
                <a:avLst/>
              </a:prstGeom>
              <a:solidFill>
                <a:srgbClr val="B70005"/>
              </a:solidFill>
              <a:ln w="12700">
                <a:solidFill>
                  <a:schemeClr val="tx1"/>
                </a:solidFill>
              </a:ln>
              <a:scene3d>
                <a:camera prst="isometricRightUp">
                  <a:rot lat="815778" lon="17683002" rev="21193187"/>
                </a:camera>
                <a:lightRig rig="threePt" dir="t"/>
              </a:scene3d>
              <a:sp3d extrusionH="31750">
                <a:extrusionClr>
                  <a:srgbClr val="FF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85" name="Straight Connector 184"/>
              <p:cNvCxnSpPr/>
              <p:nvPr/>
            </p:nvCxnSpPr>
            <p:spPr>
              <a:xfrm flipV="1">
                <a:off x="2977831" y="5242560"/>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6" name="Oval 185"/>
              <p:cNvSpPr/>
              <p:nvPr/>
            </p:nvSpPr>
            <p:spPr>
              <a:xfrm>
                <a:off x="3198812" y="5212080"/>
                <a:ext cx="91440" cy="45720"/>
              </a:xfrm>
              <a:prstGeom prst="ellipse">
                <a:avLst/>
              </a:prstGeom>
              <a:solidFill>
                <a:schemeClr val="bg1"/>
              </a:solidFill>
              <a:ln>
                <a:solidFill>
                  <a:schemeClr val="bg1">
                    <a:lumMod val="50000"/>
                  </a:schemeClr>
                </a:solidFill>
              </a:ln>
              <a:scene3d>
                <a:camera prst="isometricOffAxis1Top"/>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187" name="Group 186"/>
            <p:cNvGrpSpPr/>
            <p:nvPr/>
          </p:nvGrpSpPr>
          <p:grpSpPr>
            <a:xfrm>
              <a:off x="3517285" y="3666578"/>
              <a:ext cx="203022" cy="304531"/>
              <a:chOff x="3526472" y="4533900"/>
              <a:chExt cx="320040" cy="480060"/>
            </a:xfrm>
          </p:grpSpPr>
          <p:sp>
            <p:nvSpPr>
              <p:cNvPr id="188" name="Freeform 187"/>
              <p:cNvSpPr/>
              <p:nvPr/>
            </p:nvSpPr>
            <p:spPr>
              <a:xfrm>
                <a:off x="3534091" y="4632960"/>
                <a:ext cx="259081" cy="381000"/>
              </a:xfrm>
              <a:custGeom>
                <a:avLst/>
                <a:gdLst>
                  <a:gd name="connsiteX0" fmla="*/ 0 w 347957"/>
                  <a:gd name="connsiteY0" fmla="*/ 550258 h 550258"/>
                  <a:gd name="connsiteX1" fmla="*/ 0 w 347957"/>
                  <a:gd name="connsiteY1" fmla="*/ 113288 h 550258"/>
                  <a:gd name="connsiteX2" fmla="*/ 113288 w 347957"/>
                  <a:gd name="connsiteY2" fmla="*/ 0 h 550258"/>
                  <a:gd name="connsiteX3" fmla="*/ 347957 w 347957"/>
                  <a:gd name="connsiteY3" fmla="*/ 0 h 550258"/>
                </a:gdLst>
                <a:ahLst/>
                <a:cxnLst>
                  <a:cxn ang="0">
                    <a:pos x="connsiteX0" y="connsiteY0"/>
                  </a:cxn>
                  <a:cxn ang="0">
                    <a:pos x="connsiteX1" y="connsiteY1"/>
                  </a:cxn>
                  <a:cxn ang="0">
                    <a:pos x="connsiteX2" y="connsiteY2"/>
                  </a:cxn>
                  <a:cxn ang="0">
                    <a:pos x="connsiteX3" y="connsiteY3"/>
                  </a:cxn>
                </a:cxnLst>
                <a:rect l="l" t="t" r="r" b="b"/>
                <a:pathLst>
                  <a:path w="347957" h="550258">
                    <a:moveTo>
                      <a:pt x="0" y="550258"/>
                    </a:moveTo>
                    <a:lnTo>
                      <a:pt x="0" y="113288"/>
                    </a:lnTo>
                    <a:lnTo>
                      <a:pt x="113288" y="0"/>
                    </a:lnTo>
                    <a:lnTo>
                      <a:pt x="347957"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9" name="Rectangle 188"/>
              <p:cNvSpPr/>
              <p:nvPr/>
            </p:nvSpPr>
            <p:spPr>
              <a:xfrm>
                <a:off x="3526472" y="4533900"/>
                <a:ext cx="45719" cy="114300"/>
              </a:xfrm>
              <a:prstGeom prst="rect">
                <a:avLst/>
              </a:prstGeom>
              <a:solidFill>
                <a:srgbClr val="B70005"/>
              </a:solidFill>
              <a:ln w="12700">
                <a:solidFill>
                  <a:schemeClr val="tx1"/>
                </a:solidFill>
              </a:ln>
              <a:scene3d>
                <a:camera prst="isometricRightUp">
                  <a:rot lat="815778" lon="17683002" rev="21193187"/>
                </a:camera>
                <a:lightRig rig="threePt" dir="t"/>
              </a:scene3d>
              <a:sp3d extrusionH="31750">
                <a:extrusionClr>
                  <a:srgbClr val="FF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90" name="Straight Connector 189"/>
              <p:cNvCxnSpPr/>
              <p:nvPr/>
            </p:nvCxnSpPr>
            <p:spPr>
              <a:xfrm flipV="1">
                <a:off x="3534091" y="4617720"/>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1" name="Oval 190"/>
              <p:cNvSpPr/>
              <p:nvPr/>
            </p:nvSpPr>
            <p:spPr>
              <a:xfrm>
                <a:off x="3755072" y="4587240"/>
                <a:ext cx="91440" cy="45720"/>
              </a:xfrm>
              <a:prstGeom prst="ellipse">
                <a:avLst/>
              </a:prstGeom>
              <a:solidFill>
                <a:schemeClr val="bg1"/>
              </a:solidFill>
              <a:ln>
                <a:solidFill>
                  <a:schemeClr val="bg1">
                    <a:lumMod val="50000"/>
                  </a:schemeClr>
                </a:solidFill>
              </a:ln>
              <a:scene3d>
                <a:camera prst="isometricOffAxis1Top"/>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192" name="Group 191"/>
            <p:cNvGrpSpPr/>
            <p:nvPr/>
          </p:nvGrpSpPr>
          <p:grpSpPr>
            <a:xfrm>
              <a:off x="3797647" y="3352378"/>
              <a:ext cx="203022" cy="304531"/>
              <a:chOff x="3922712" y="4076700"/>
              <a:chExt cx="320040" cy="480060"/>
            </a:xfrm>
          </p:grpSpPr>
          <p:sp>
            <p:nvSpPr>
              <p:cNvPr id="193" name="Freeform 192"/>
              <p:cNvSpPr/>
              <p:nvPr/>
            </p:nvSpPr>
            <p:spPr>
              <a:xfrm>
                <a:off x="3930331" y="4175760"/>
                <a:ext cx="259081" cy="381000"/>
              </a:xfrm>
              <a:custGeom>
                <a:avLst/>
                <a:gdLst>
                  <a:gd name="connsiteX0" fmla="*/ 0 w 347957"/>
                  <a:gd name="connsiteY0" fmla="*/ 550258 h 550258"/>
                  <a:gd name="connsiteX1" fmla="*/ 0 w 347957"/>
                  <a:gd name="connsiteY1" fmla="*/ 113288 h 550258"/>
                  <a:gd name="connsiteX2" fmla="*/ 113288 w 347957"/>
                  <a:gd name="connsiteY2" fmla="*/ 0 h 550258"/>
                  <a:gd name="connsiteX3" fmla="*/ 347957 w 347957"/>
                  <a:gd name="connsiteY3" fmla="*/ 0 h 550258"/>
                </a:gdLst>
                <a:ahLst/>
                <a:cxnLst>
                  <a:cxn ang="0">
                    <a:pos x="connsiteX0" y="connsiteY0"/>
                  </a:cxn>
                  <a:cxn ang="0">
                    <a:pos x="connsiteX1" y="connsiteY1"/>
                  </a:cxn>
                  <a:cxn ang="0">
                    <a:pos x="connsiteX2" y="connsiteY2"/>
                  </a:cxn>
                  <a:cxn ang="0">
                    <a:pos x="connsiteX3" y="connsiteY3"/>
                  </a:cxn>
                </a:cxnLst>
                <a:rect l="l" t="t" r="r" b="b"/>
                <a:pathLst>
                  <a:path w="347957" h="550258">
                    <a:moveTo>
                      <a:pt x="0" y="550258"/>
                    </a:moveTo>
                    <a:lnTo>
                      <a:pt x="0" y="113288"/>
                    </a:lnTo>
                    <a:lnTo>
                      <a:pt x="113288" y="0"/>
                    </a:lnTo>
                    <a:lnTo>
                      <a:pt x="347957"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4" name="Rectangle 193"/>
              <p:cNvSpPr/>
              <p:nvPr/>
            </p:nvSpPr>
            <p:spPr>
              <a:xfrm>
                <a:off x="3922712" y="4076700"/>
                <a:ext cx="45719" cy="114300"/>
              </a:xfrm>
              <a:prstGeom prst="rect">
                <a:avLst/>
              </a:prstGeom>
              <a:solidFill>
                <a:srgbClr val="B70005"/>
              </a:solidFill>
              <a:ln w="12700">
                <a:solidFill>
                  <a:schemeClr val="tx1"/>
                </a:solidFill>
              </a:ln>
              <a:scene3d>
                <a:camera prst="isometricRightUp">
                  <a:rot lat="815778" lon="17683002" rev="21193187"/>
                </a:camera>
                <a:lightRig rig="threePt" dir="t"/>
              </a:scene3d>
              <a:sp3d extrusionH="31750">
                <a:extrusionClr>
                  <a:srgbClr val="FF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95" name="Straight Connector 194"/>
              <p:cNvCxnSpPr/>
              <p:nvPr/>
            </p:nvCxnSpPr>
            <p:spPr>
              <a:xfrm flipV="1">
                <a:off x="3930331" y="4160520"/>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6" name="Oval 195"/>
              <p:cNvSpPr/>
              <p:nvPr/>
            </p:nvSpPr>
            <p:spPr>
              <a:xfrm>
                <a:off x="4151312" y="4130040"/>
                <a:ext cx="91440" cy="45720"/>
              </a:xfrm>
              <a:prstGeom prst="ellipse">
                <a:avLst/>
              </a:prstGeom>
              <a:solidFill>
                <a:schemeClr val="bg1"/>
              </a:solidFill>
              <a:ln>
                <a:solidFill>
                  <a:schemeClr val="bg1">
                    <a:lumMod val="50000"/>
                  </a:schemeClr>
                </a:solidFill>
              </a:ln>
              <a:scene3d>
                <a:camera prst="isometricOffAxis1Top"/>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97" name="Rectangle 196"/>
            <p:cNvSpPr/>
            <p:nvPr/>
          </p:nvSpPr>
          <p:spPr>
            <a:xfrm>
              <a:off x="4503387" y="3328208"/>
              <a:ext cx="29003" cy="58007"/>
            </a:xfrm>
            <a:prstGeom prst="rect">
              <a:avLst/>
            </a:prstGeom>
            <a:solidFill>
              <a:schemeClr val="accent2"/>
            </a:solidFill>
            <a:ln w="12700">
              <a:solidFill>
                <a:schemeClr val="tx1"/>
              </a:solidFill>
            </a:ln>
            <a:scene3d>
              <a:camera prst="isometricRightUp">
                <a:rot lat="10200000" lon="4200000" rev="10800000"/>
              </a:camera>
              <a:lightRig rig="threePt" dir="t"/>
            </a:scene3d>
            <a:sp3d extrusionH="31750">
              <a:extrusionClr>
                <a:schemeClr val="accent3">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8" name="Rectangle 197"/>
            <p:cNvSpPr/>
            <p:nvPr/>
          </p:nvSpPr>
          <p:spPr>
            <a:xfrm>
              <a:off x="4508220" y="3511894"/>
              <a:ext cx="29003" cy="58007"/>
            </a:xfrm>
            <a:prstGeom prst="rect">
              <a:avLst/>
            </a:prstGeom>
            <a:solidFill>
              <a:schemeClr val="accent2"/>
            </a:solidFill>
            <a:ln w="12700">
              <a:solidFill>
                <a:schemeClr val="tx1"/>
              </a:solidFill>
            </a:ln>
            <a:scene3d>
              <a:camera prst="isometricRightUp">
                <a:rot lat="10200000" lon="4200000" rev="10800000"/>
              </a:camera>
              <a:lightRig rig="threePt" dir="t"/>
            </a:scene3d>
            <a:sp3d extrusionH="31750">
              <a:extrusionClr>
                <a:schemeClr val="accent3">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9" name="Rectangle 198"/>
            <p:cNvSpPr/>
            <p:nvPr/>
          </p:nvSpPr>
          <p:spPr>
            <a:xfrm>
              <a:off x="4503387" y="3666577"/>
              <a:ext cx="29003" cy="58007"/>
            </a:xfrm>
            <a:prstGeom prst="rect">
              <a:avLst/>
            </a:prstGeom>
            <a:solidFill>
              <a:schemeClr val="accent2"/>
            </a:solidFill>
            <a:ln w="12700">
              <a:solidFill>
                <a:schemeClr val="tx1"/>
              </a:solidFill>
            </a:ln>
            <a:scene3d>
              <a:camera prst="isometricRightUp">
                <a:rot lat="10200000" lon="4200000" rev="10800000"/>
              </a:camera>
              <a:lightRig rig="threePt" dir="t"/>
            </a:scene3d>
            <a:sp3d extrusionH="31750">
              <a:extrusionClr>
                <a:schemeClr val="accent3">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0" name="Rectangle 199"/>
            <p:cNvSpPr/>
            <p:nvPr/>
          </p:nvSpPr>
          <p:spPr>
            <a:xfrm>
              <a:off x="4508220" y="3826093"/>
              <a:ext cx="29003" cy="58007"/>
            </a:xfrm>
            <a:prstGeom prst="rect">
              <a:avLst/>
            </a:prstGeom>
            <a:solidFill>
              <a:schemeClr val="accent2"/>
            </a:solidFill>
            <a:ln w="12700">
              <a:solidFill>
                <a:schemeClr val="tx1"/>
              </a:solidFill>
            </a:ln>
            <a:scene3d>
              <a:camera prst="isometricRightUp">
                <a:rot lat="10200000" lon="4200000" rev="10800000"/>
              </a:camera>
              <a:lightRig rig="threePt" dir="t"/>
            </a:scene3d>
            <a:sp3d extrusionH="31750">
              <a:extrusionClr>
                <a:schemeClr val="accent3">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1" name="Rectangle 200"/>
            <p:cNvSpPr/>
            <p:nvPr/>
          </p:nvSpPr>
          <p:spPr>
            <a:xfrm>
              <a:off x="3004899" y="3739083"/>
              <a:ext cx="29003" cy="58007"/>
            </a:xfrm>
            <a:prstGeom prst="rect">
              <a:avLst/>
            </a:prstGeom>
            <a:solidFill>
              <a:schemeClr val="accent2"/>
            </a:solidFill>
            <a:ln w="12700">
              <a:solidFill>
                <a:schemeClr val="tx1"/>
              </a:solidFill>
            </a:ln>
            <a:scene3d>
              <a:camera prst="isometricRightUp">
                <a:rot lat="10200000" lon="4200000" rev="10800000"/>
              </a:camera>
              <a:lightRig rig="threePt" dir="t"/>
            </a:scene3d>
            <a:sp3d extrusionH="31750">
              <a:extrusionClr>
                <a:schemeClr val="accent3">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2" name="Rectangle 201"/>
            <p:cNvSpPr/>
            <p:nvPr/>
          </p:nvSpPr>
          <p:spPr>
            <a:xfrm>
              <a:off x="3004899" y="3874432"/>
              <a:ext cx="29003" cy="58007"/>
            </a:xfrm>
            <a:prstGeom prst="rect">
              <a:avLst/>
            </a:prstGeom>
            <a:solidFill>
              <a:schemeClr val="accent2"/>
            </a:solidFill>
            <a:ln w="12700">
              <a:solidFill>
                <a:schemeClr val="tx1"/>
              </a:solidFill>
            </a:ln>
            <a:scene3d>
              <a:camera prst="isometricRightUp">
                <a:rot lat="10200000" lon="4200000" rev="10800000"/>
              </a:camera>
              <a:lightRig rig="threePt" dir="t"/>
            </a:scene3d>
            <a:sp3d extrusionH="31750">
              <a:extrusionClr>
                <a:schemeClr val="accent3">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3" name="Rectangle 202"/>
            <p:cNvSpPr/>
            <p:nvPr/>
          </p:nvSpPr>
          <p:spPr>
            <a:xfrm>
              <a:off x="3004899" y="4004945"/>
              <a:ext cx="29003" cy="58007"/>
            </a:xfrm>
            <a:prstGeom prst="rect">
              <a:avLst/>
            </a:prstGeom>
            <a:solidFill>
              <a:schemeClr val="accent2"/>
            </a:solidFill>
            <a:ln w="12700">
              <a:solidFill>
                <a:schemeClr val="tx1"/>
              </a:solidFill>
            </a:ln>
            <a:scene3d>
              <a:camera prst="isometricRightUp">
                <a:rot lat="10200000" lon="4200000" rev="10800000"/>
              </a:camera>
              <a:lightRig rig="threePt" dir="t"/>
            </a:scene3d>
            <a:sp3d extrusionH="31750">
              <a:extrusionClr>
                <a:schemeClr val="accent3">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4" name="Rectangle 203"/>
            <p:cNvSpPr/>
            <p:nvPr/>
          </p:nvSpPr>
          <p:spPr>
            <a:xfrm>
              <a:off x="3004899" y="4125791"/>
              <a:ext cx="29003" cy="58007"/>
            </a:xfrm>
            <a:prstGeom prst="rect">
              <a:avLst/>
            </a:prstGeom>
            <a:solidFill>
              <a:schemeClr val="accent2"/>
            </a:solidFill>
            <a:ln w="12700">
              <a:solidFill>
                <a:schemeClr val="tx1"/>
              </a:solidFill>
            </a:ln>
            <a:scene3d>
              <a:camera prst="isometricRightUp">
                <a:rot lat="10200000" lon="4200000" rev="10800000"/>
              </a:camera>
              <a:lightRig rig="threePt" dir="t"/>
            </a:scene3d>
            <a:sp3d extrusionH="31750">
              <a:extrusionClr>
                <a:schemeClr val="accent3">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206" name="Group 205"/>
            <p:cNvGrpSpPr/>
            <p:nvPr/>
          </p:nvGrpSpPr>
          <p:grpSpPr>
            <a:xfrm>
              <a:off x="4339036" y="4038783"/>
              <a:ext cx="203022" cy="304531"/>
              <a:chOff x="2970212" y="5158740"/>
              <a:chExt cx="320040" cy="480060"/>
            </a:xfrm>
          </p:grpSpPr>
          <p:sp>
            <p:nvSpPr>
              <p:cNvPr id="207" name="Freeform 206"/>
              <p:cNvSpPr/>
              <p:nvPr/>
            </p:nvSpPr>
            <p:spPr>
              <a:xfrm>
                <a:off x="2977831" y="5257800"/>
                <a:ext cx="259081" cy="381000"/>
              </a:xfrm>
              <a:custGeom>
                <a:avLst/>
                <a:gdLst>
                  <a:gd name="connsiteX0" fmla="*/ 0 w 347957"/>
                  <a:gd name="connsiteY0" fmla="*/ 550258 h 550258"/>
                  <a:gd name="connsiteX1" fmla="*/ 0 w 347957"/>
                  <a:gd name="connsiteY1" fmla="*/ 113288 h 550258"/>
                  <a:gd name="connsiteX2" fmla="*/ 113288 w 347957"/>
                  <a:gd name="connsiteY2" fmla="*/ 0 h 550258"/>
                  <a:gd name="connsiteX3" fmla="*/ 347957 w 347957"/>
                  <a:gd name="connsiteY3" fmla="*/ 0 h 550258"/>
                </a:gdLst>
                <a:ahLst/>
                <a:cxnLst>
                  <a:cxn ang="0">
                    <a:pos x="connsiteX0" y="connsiteY0"/>
                  </a:cxn>
                  <a:cxn ang="0">
                    <a:pos x="connsiteX1" y="connsiteY1"/>
                  </a:cxn>
                  <a:cxn ang="0">
                    <a:pos x="connsiteX2" y="connsiteY2"/>
                  </a:cxn>
                  <a:cxn ang="0">
                    <a:pos x="connsiteX3" y="connsiteY3"/>
                  </a:cxn>
                </a:cxnLst>
                <a:rect l="l" t="t" r="r" b="b"/>
                <a:pathLst>
                  <a:path w="347957" h="550258">
                    <a:moveTo>
                      <a:pt x="0" y="550258"/>
                    </a:moveTo>
                    <a:lnTo>
                      <a:pt x="0" y="113288"/>
                    </a:lnTo>
                    <a:lnTo>
                      <a:pt x="113288" y="0"/>
                    </a:lnTo>
                    <a:lnTo>
                      <a:pt x="347957"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8" name="Rectangle 207"/>
              <p:cNvSpPr/>
              <p:nvPr/>
            </p:nvSpPr>
            <p:spPr>
              <a:xfrm>
                <a:off x="2970212" y="5158740"/>
                <a:ext cx="45719" cy="114300"/>
              </a:xfrm>
              <a:prstGeom prst="rect">
                <a:avLst/>
              </a:prstGeom>
              <a:solidFill>
                <a:srgbClr val="B70005"/>
              </a:solidFill>
              <a:ln w="12700">
                <a:solidFill>
                  <a:schemeClr val="tx1"/>
                </a:solidFill>
              </a:ln>
              <a:scene3d>
                <a:camera prst="isometricRightUp">
                  <a:rot lat="815778" lon="17683002" rev="21193187"/>
                </a:camera>
                <a:lightRig rig="threePt" dir="t"/>
              </a:scene3d>
              <a:sp3d extrusionH="31750">
                <a:extrusionClr>
                  <a:srgbClr val="FF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209" name="Straight Connector 208"/>
              <p:cNvCxnSpPr/>
              <p:nvPr/>
            </p:nvCxnSpPr>
            <p:spPr>
              <a:xfrm flipV="1">
                <a:off x="2977831" y="5242560"/>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0" name="Oval 209"/>
              <p:cNvSpPr/>
              <p:nvPr/>
            </p:nvSpPr>
            <p:spPr>
              <a:xfrm>
                <a:off x="3198812" y="5212080"/>
                <a:ext cx="91440" cy="45720"/>
              </a:xfrm>
              <a:prstGeom prst="ellipse">
                <a:avLst/>
              </a:prstGeom>
              <a:solidFill>
                <a:schemeClr val="bg1"/>
              </a:solidFill>
              <a:ln>
                <a:solidFill>
                  <a:schemeClr val="bg1">
                    <a:lumMod val="50000"/>
                  </a:schemeClr>
                </a:solidFill>
              </a:ln>
              <a:scene3d>
                <a:camera prst="isometricOffAxis1Top"/>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211" name="Group 210"/>
            <p:cNvGrpSpPr/>
            <p:nvPr/>
          </p:nvGrpSpPr>
          <p:grpSpPr>
            <a:xfrm>
              <a:off x="4677405" y="3666578"/>
              <a:ext cx="203022" cy="304531"/>
              <a:chOff x="3526472" y="4533900"/>
              <a:chExt cx="320040" cy="480060"/>
            </a:xfrm>
          </p:grpSpPr>
          <p:sp>
            <p:nvSpPr>
              <p:cNvPr id="212" name="Freeform 211"/>
              <p:cNvSpPr/>
              <p:nvPr/>
            </p:nvSpPr>
            <p:spPr>
              <a:xfrm>
                <a:off x="3534091" y="4632960"/>
                <a:ext cx="259081" cy="381000"/>
              </a:xfrm>
              <a:custGeom>
                <a:avLst/>
                <a:gdLst>
                  <a:gd name="connsiteX0" fmla="*/ 0 w 347957"/>
                  <a:gd name="connsiteY0" fmla="*/ 550258 h 550258"/>
                  <a:gd name="connsiteX1" fmla="*/ 0 w 347957"/>
                  <a:gd name="connsiteY1" fmla="*/ 113288 h 550258"/>
                  <a:gd name="connsiteX2" fmla="*/ 113288 w 347957"/>
                  <a:gd name="connsiteY2" fmla="*/ 0 h 550258"/>
                  <a:gd name="connsiteX3" fmla="*/ 347957 w 347957"/>
                  <a:gd name="connsiteY3" fmla="*/ 0 h 550258"/>
                </a:gdLst>
                <a:ahLst/>
                <a:cxnLst>
                  <a:cxn ang="0">
                    <a:pos x="connsiteX0" y="connsiteY0"/>
                  </a:cxn>
                  <a:cxn ang="0">
                    <a:pos x="connsiteX1" y="connsiteY1"/>
                  </a:cxn>
                  <a:cxn ang="0">
                    <a:pos x="connsiteX2" y="connsiteY2"/>
                  </a:cxn>
                  <a:cxn ang="0">
                    <a:pos x="connsiteX3" y="connsiteY3"/>
                  </a:cxn>
                </a:cxnLst>
                <a:rect l="l" t="t" r="r" b="b"/>
                <a:pathLst>
                  <a:path w="347957" h="550258">
                    <a:moveTo>
                      <a:pt x="0" y="550258"/>
                    </a:moveTo>
                    <a:lnTo>
                      <a:pt x="0" y="113288"/>
                    </a:lnTo>
                    <a:lnTo>
                      <a:pt x="113288" y="0"/>
                    </a:lnTo>
                    <a:lnTo>
                      <a:pt x="347957"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3" name="Rectangle 212"/>
              <p:cNvSpPr/>
              <p:nvPr/>
            </p:nvSpPr>
            <p:spPr>
              <a:xfrm>
                <a:off x="3526472" y="4533900"/>
                <a:ext cx="45719" cy="114300"/>
              </a:xfrm>
              <a:prstGeom prst="rect">
                <a:avLst/>
              </a:prstGeom>
              <a:solidFill>
                <a:srgbClr val="B70005"/>
              </a:solidFill>
              <a:ln w="12700">
                <a:solidFill>
                  <a:schemeClr val="tx1"/>
                </a:solidFill>
              </a:ln>
              <a:scene3d>
                <a:camera prst="isometricRightUp">
                  <a:rot lat="815778" lon="17683002" rev="21193187"/>
                </a:camera>
                <a:lightRig rig="threePt" dir="t"/>
              </a:scene3d>
              <a:sp3d extrusionH="31750">
                <a:extrusionClr>
                  <a:srgbClr val="FF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214" name="Straight Connector 213"/>
              <p:cNvCxnSpPr/>
              <p:nvPr/>
            </p:nvCxnSpPr>
            <p:spPr>
              <a:xfrm flipV="1">
                <a:off x="3534091" y="4617720"/>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5" name="Oval 214"/>
              <p:cNvSpPr/>
              <p:nvPr/>
            </p:nvSpPr>
            <p:spPr>
              <a:xfrm>
                <a:off x="3755072" y="4587240"/>
                <a:ext cx="91440" cy="45720"/>
              </a:xfrm>
              <a:prstGeom prst="ellipse">
                <a:avLst/>
              </a:prstGeom>
              <a:solidFill>
                <a:schemeClr val="bg1"/>
              </a:solidFill>
              <a:ln>
                <a:solidFill>
                  <a:schemeClr val="bg1">
                    <a:lumMod val="50000"/>
                  </a:schemeClr>
                </a:solidFill>
              </a:ln>
              <a:scene3d>
                <a:camera prst="isometricOffAxis1Top"/>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216" name="Group 215"/>
            <p:cNvGrpSpPr/>
            <p:nvPr/>
          </p:nvGrpSpPr>
          <p:grpSpPr>
            <a:xfrm>
              <a:off x="4957767" y="3352378"/>
              <a:ext cx="203022" cy="304531"/>
              <a:chOff x="3922712" y="4076700"/>
              <a:chExt cx="320040" cy="480060"/>
            </a:xfrm>
          </p:grpSpPr>
          <p:sp>
            <p:nvSpPr>
              <p:cNvPr id="217" name="Freeform 216"/>
              <p:cNvSpPr/>
              <p:nvPr/>
            </p:nvSpPr>
            <p:spPr>
              <a:xfrm>
                <a:off x="3930331" y="4175760"/>
                <a:ext cx="259081" cy="381000"/>
              </a:xfrm>
              <a:custGeom>
                <a:avLst/>
                <a:gdLst>
                  <a:gd name="connsiteX0" fmla="*/ 0 w 347957"/>
                  <a:gd name="connsiteY0" fmla="*/ 550258 h 550258"/>
                  <a:gd name="connsiteX1" fmla="*/ 0 w 347957"/>
                  <a:gd name="connsiteY1" fmla="*/ 113288 h 550258"/>
                  <a:gd name="connsiteX2" fmla="*/ 113288 w 347957"/>
                  <a:gd name="connsiteY2" fmla="*/ 0 h 550258"/>
                  <a:gd name="connsiteX3" fmla="*/ 347957 w 347957"/>
                  <a:gd name="connsiteY3" fmla="*/ 0 h 550258"/>
                </a:gdLst>
                <a:ahLst/>
                <a:cxnLst>
                  <a:cxn ang="0">
                    <a:pos x="connsiteX0" y="connsiteY0"/>
                  </a:cxn>
                  <a:cxn ang="0">
                    <a:pos x="connsiteX1" y="connsiteY1"/>
                  </a:cxn>
                  <a:cxn ang="0">
                    <a:pos x="connsiteX2" y="connsiteY2"/>
                  </a:cxn>
                  <a:cxn ang="0">
                    <a:pos x="connsiteX3" y="connsiteY3"/>
                  </a:cxn>
                </a:cxnLst>
                <a:rect l="l" t="t" r="r" b="b"/>
                <a:pathLst>
                  <a:path w="347957" h="550258">
                    <a:moveTo>
                      <a:pt x="0" y="550258"/>
                    </a:moveTo>
                    <a:lnTo>
                      <a:pt x="0" y="113288"/>
                    </a:lnTo>
                    <a:lnTo>
                      <a:pt x="113288" y="0"/>
                    </a:lnTo>
                    <a:lnTo>
                      <a:pt x="347957"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8" name="Rectangle 217"/>
              <p:cNvSpPr/>
              <p:nvPr/>
            </p:nvSpPr>
            <p:spPr>
              <a:xfrm>
                <a:off x="3922712" y="4076700"/>
                <a:ext cx="45719" cy="114300"/>
              </a:xfrm>
              <a:prstGeom prst="rect">
                <a:avLst/>
              </a:prstGeom>
              <a:solidFill>
                <a:srgbClr val="B70005"/>
              </a:solidFill>
              <a:ln w="12700">
                <a:solidFill>
                  <a:schemeClr val="tx1"/>
                </a:solidFill>
              </a:ln>
              <a:scene3d>
                <a:camera prst="isometricRightUp">
                  <a:rot lat="815778" lon="17683002" rev="21193187"/>
                </a:camera>
                <a:lightRig rig="threePt" dir="t"/>
              </a:scene3d>
              <a:sp3d extrusionH="31750">
                <a:extrusionClr>
                  <a:srgbClr val="FF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219" name="Straight Connector 218"/>
              <p:cNvCxnSpPr/>
              <p:nvPr/>
            </p:nvCxnSpPr>
            <p:spPr>
              <a:xfrm flipV="1">
                <a:off x="3930331" y="4160520"/>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0" name="Oval 219"/>
              <p:cNvSpPr/>
              <p:nvPr/>
            </p:nvSpPr>
            <p:spPr>
              <a:xfrm>
                <a:off x="4151312" y="4130040"/>
                <a:ext cx="91440" cy="45720"/>
              </a:xfrm>
              <a:prstGeom prst="ellipse">
                <a:avLst/>
              </a:prstGeom>
              <a:solidFill>
                <a:schemeClr val="bg1"/>
              </a:solidFill>
              <a:ln>
                <a:solidFill>
                  <a:schemeClr val="bg1">
                    <a:lumMod val="50000"/>
                  </a:schemeClr>
                </a:solidFill>
              </a:ln>
              <a:scene3d>
                <a:camera prst="isometricOffAxis1Top"/>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59" name="Group 58"/>
            <p:cNvGrpSpPr>
              <a:grpSpLocks noChangeAspect="1"/>
            </p:cNvGrpSpPr>
            <p:nvPr/>
          </p:nvGrpSpPr>
          <p:grpSpPr>
            <a:xfrm>
              <a:off x="1342060" y="3091351"/>
              <a:ext cx="237540" cy="696072"/>
              <a:chOff x="6100614" y="1600200"/>
              <a:chExt cx="717698" cy="2103120"/>
            </a:xfrm>
          </p:grpSpPr>
          <p:sp>
            <p:nvSpPr>
              <p:cNvPr id="221" name="Rectangle 220"/>
              <p:cNvSpPr/>
              <p:nvPr/>
            </p:nvSpPr>
            <p:spPr>
              <a:xfrm>
                <a:off x="6404936" y="1614506"/>
                <a:ext cx="94979" cy="427405"/>
              </a:xfrm>
              <a:prstGeom prst="rect">
                <a:avLst/>
              </a:prstGeom>
              <a:gradFill>
                <a:gsLst>
                  <a:gs pos="50000">
                    <a:schemeClr val="bg1">
                      <a:lumMod val="100000"/>
                    </a:schemeClr>
                  </a:gs>
                  <a:gs pos="0">
                    <a:schemeClr val="bg1">
                      <a:lumMod val="50000"/>
                    </a:schemeClr>
                  </a:gs>
                  <a:gs pos="100000">
                    <a:schemeClr val="bg1">
                      <a:lumMod val="50000"/>
                    </a:schemeClr>
                  </a:gs>
                </a:gsLst>
                <a:lin ang="0" scaled="1"/>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23" name="Rectangle 222"/>
              <p:cNvSpPr/>
              <p:nvPr/>
            </p:nvSpPr>
            <p:spPr>
              <a:xfrm>
                <a:off x="6395148" y="2041911"/>
                <a:ext cx="113976" cy="474894"/>
              </a:xfrm>
              <a:prstGeom prst="rect">
                <a:avLst/>
              </a:prstGeom>
              <a:gradFill>
                <a:gsLst>
                  <a:gs pos="50000">
                    <a:schemeClr val="bg1">
                      <a:lumMod val="100000"/>
                    </a:schemeClr>
                  </a:gs>
                  <a:gs pos="0">
                    <a:schemeClr val="bg1">
                      <a:lumMod val="50000"/>
                    </a:schemeClr>
                  </a:gs>
                  <a:gs pos="100000">
                    <a:schemeClr val="bg1">
                      <a:lumMod val="50000"/>
                    </a:schemeClr>
                  </a:gs>
                </a:gsLst>
                <a:lin ang="0" scaled="1"/>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24" name="Rectangle 223"/>
              <p:cNvSpPr/>
              <p:nvPr/>
            </p:nvSpPr>
            <p:spPr>
              <a:xfrm>
                <a:off x="6380901" y="3038468"/>
                <a:ext cx="142470" cy="664852"/>
              </a:xfrm>
              <a:prstGeom prst="rect">
                <a:avLst/>
              </a:prstGeom>
              <a:gradFill>
                <a:gsLst>
                  <a:gs pos="50000">
                    <a:schemeClr val="bg1">
                      <a:lumMod val="100000"/>
                    </a:schemeClr>
                  </a:gs>
                  <a:gs pos="0">
                    <a:schemeClr val="bg1">
                      <a:lumMod val="50000"/>
                    </a:schemeClr>
                  </a:gs>
                  <a:gs pos="100000">
                    <a:schemeClr val="bg1">
                      <a:lumMod val="50000"/>
                    </a:schemeClr>
                  </a:gs>
                </a:gsLst>
                <a:lin ang="0" scaled="1"/>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25" name="Rectangle 224"/>
              <p:cNvSpPr/>
              <p:nvPr/>
            </p:nvSpPr>
            <p:spPr>
              <a:xfrm>
                <a:off x="6390399" y="2514837"/>
                <a:ext cx="123474" cy="522384"/>
              </a:xfrm>
              <a:prstGeom prst="rect">
                <a:avLst/>
              </a:prstGeom>
              <a:gradFill>
                <a:gsLst>
                  <a:gs pos="50000">
                    <a:schemeClr val="bg1">
                      <a:lumMod val="100000"/>
                    </a:schemeClr>
                  </a:gs>
                  <a:gs pos="0">
                    <a:schemeClr val="bg1">
                      <a:lumMod val="50000"/>
                    </a:schemeClr>
                  </a:gs>
                  <a:gs pos="100000">
                    <a:schemeClr val="bg1">
                      <a:lumMod val="50000"/>
                    </a:schemeClr>
                  </a:gs>
                </a:gsLst>
                <a:lin ang="0" scaled="1"/>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26" name="Freeform 225"/>
              <p:cNvSpPr/>
              <p:nvPr/>
            </p:nvSpPr>
            <p:spPr>
              <a:xfrm>
                <a:off x="6100614" y="1819603"/>
                <a:ext cx="711579" cy="39959"/>
              </a:xfrm>
              <a:custGeom>
                <a:avLst/>
                <a:gdLst>
                  <a:gd name="connsiteX0" fmla="*/ 588885 w 1370120"/>
                  <a:gd name="connsiteY0" fmla="*/ 0 h 76940"/>
                  <a:gd name="connsiteX1" fmla="*/ 0 w 1370120"/>
                  <a:gd name="connsiteY1" fmla="*/ 38470 h 76940"/>
                  <a:gd name="connsiteX2" fmla="*/ 686540 w 1370120"/>
                  <a:gd name="connsiteY2" fmla="*/ 76940 h 76940"/>
                  <a:gd name="connsiteX3" fmla="*/ 1370120 w 1370120"/>
                  <a:gd name="connsiteY3" fmla="*/ 35511 h 76940"/>
                  <a:gd name="connsiteX4" fmla="*/ 775317 w 1370120"/>
                  <a:gd name="connsiteY4" fmla="*/ 0 h 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120" h="76940">
                    <a:moveTo>
                      <a:pt x="588885" y="0"/>
                    </a:moveTo>
                    <a:lnTo>
                      <a:pt x="0" y="38470"/>
                    </a:lnTo>
                    <a:lnTo>
                      <a:pt x="686540" y="76940"/>
                    </a:lnTo>
                    <a:lnTo>
                      <a:pt x="1370120" y="35511"/>
                    </a:lnTo>
                    <a:lnTo>
                      <a:pt x="775317" y="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
            <p:nvSpPr>
              <p:cNvPr id="227" name="Freeform 226"/>
              <p:cNvSpPr/>
              <p:nvPr/>
            </p:nvSpPr>
            <p:spPr>
              <a:xfrm flipV="1">
                <a:off x="6101659" y="1679983"/>
                <a:ext cx="711579" cy="39257"/>
              </a:xfrm>
              <a:custGeom>
                <a:avLst/>
                <a:gdLst>
                  <a:gd name="connsiteX0" fmla="*/ 588885 w 1370120"/>
                  <a:gd name="connsiteY0" fmla="*/ 0 h 76940"/>
                  <a:gd name="connsiteX1" fmla="*/ 0 w 1370120"/>
                  <a:gd name="connsiteY1" fmla="*/ 38470 h 76940"/>
                  <a:gd name="connsiteX2" fmla="*/ 686540 w 1370120"/>
                  <a:gd name="connsiteY2" fmla="*/ 76940 h 76940"/>
                  <a:gd name="connsiteX3" fmla="*/ 1370120 w 1370120"/>
                  <a:gd name="connsiteY3" fmla="*/ 35511 h 76940"/>
                  <a:gd name="connsiteX4" fmla="*/ 775317 w 1370120"/>
                  <a:gd name="connsiteY4" fmla="*/ 0 h 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120" h="76940">
                    <a:moveTo>
                      <a:pt x="588885" y="0"/>
                    </a:moveTo>
                    <a:lnTo>
                      <a:pt x="0" y="38470"/>
                    </a:lnTo>
                    <a:lnTo>
                      <a:pt x="686540" y="76940"/>
                    </a:lnTo>
                    <a:lnTo>
                      <a:pt x="1370120" y="35511"/>
                    </a:lnTo>
                    <a:lnTo>
                      <a:pt x="775317" y="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
            <p:nvSpPr>
              <p:cNvPr id="228" name="Trapezoid 227"/>
              <p:cNvSpPr/>
              <p:nvPr/>
            </p:nvSpPr>
            <p:spPr>
              <a:xfrm rot="16200000" flipH="1">
                <a:off x="6010859" y="1729848"/>
                <a:ext cx="239349" cy="59838"/>
              </a:xfrm>
              <a:prstGeom prst="trapezoid">
                <a:avLst>
                  <a:gd name="adj" fmla="val 19864"/>
                </a:avLst>
              </a:prstGeom>
              <a:solidFill>
                <a:schemeClr val="accent2"/>
              </a:solidFill>
              <a:ln w="12700">
                <a:noFill/>
              </a:ln>
              <a:effectLst>
                <a:glow>
                  <a:schemeClr val="tx2">
                    <a:lumMod val="40000"/>
                    <a:lumOff val="60000"/>
                    <a:alpha val="40000"/>
                  </a:schemeClr>
                </a:glow>
              </a:effectLst>
              <a:scene3d>
                <a:camera prst="perspectiveLeft" fov="0">
                  <a:rot lat="20999996" lon="21599960" rev="300000"/>
                </a:camera>
                <a:lightRig rig="balanced" dir="t"/>
              </a:scene3d>
              <a:sp3d extrusionH="76200" contourW="6350">
                <a:bevelT w="25400" h="1905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29" name="Trapezoid 228"/>
              <p:cNvSpPr/>
              <p:nvPr/>
            </p:nvSpPr>
            <p:spPr>
              <a:xfrm rot="16200000" flipH="1">
                <a:off x="6091688" y="1729847"/>
                <a:ext cx="279240" cy="59838"/>
              </a:xfrm>
              <a:prstGeom prst="trapezoid">
                <a:avLst>
                  <a:gd name="adj" fmla="val 19864"/>
                </a:avLst>
              </a:prstGeom>
              <a:solidFill>
                <a:schemeClr val="accent2"/>
              </a:solidFill>
              <a:ln w="12700">
                <a:noFill/>
              </a:ln>
              <a:effectLst>
                <a:glow>
                  <a:schemeClr val="tx2">
                    <a:lumMod val="40000"/>
                    <a:lumOff val="60000"/>
                    <a:alpha val="40000"/>
                  </a:schemeClr>
                </a:glow>
              </a:effectLst>
              <a:scene3d>
                <a:camera prst="perspectiveLeft" fov="0">
                  <a:rot lat="20999996" lon="21599960" rev="300000"/>
                </a:camera>
                <a:lightRig rig="balanced" dir="t"/>
              </a:scene3d>
              <a:sp3d extrusionH="76200" contourW="6350">
                <a:bevelT w="25400" h="1905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30" name="Trapezoid 229"/>
              <p:cNvSpPr/>
              <p:nvPr/>
            </p:nvSpPr>
            <p:spPr>
              <a:xfrm rot="16200000" flipH="1">
                <a:off x="6171471" y="1729847"/>
                <a:ext cx="319132" cy="59838"/>
              </a:xfrm>
              <a:prstGeom prst="trapezoid">
                <a:avLst>
                  <a:gd name="adj" fmla="val 19864"/>
                </a:avLst>
              </a:prstGeom>
              <a:solidFill>
                <a:schemeClr val="accent2"/>
              </a:solidFill>
              <a:ln w="12700">
                <a:noFill/>
              </a:ln>
              <a:effectLst>
                <a:glow>
                  <a:schemeClr val="tx2">
                    <a:lumMod val="40000"/>
                    <a:lumOff val="60000"/>
                    <a:alpha val="40000"/>
                  </a:schemeClr>
                </a:glow>
              </a:effectLst>
              <a:scene3d>
                <a:camera prst="perspectiveLeft" fov="0">
                  <a:rot lat="20999996" lon="21599960" rev="300000"/>
                </a:camera>
                <a:lightRig rig="balanced" dir="t"/>
              </a:scene3d>
              <a:sp3d extrusionH="76200" contourW="6350">
                <a:bevelT w="25400" h="1905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31" name="Trapezoid 230"/>
              <p:cNvSpPr/>
              <p:nvPr/>
            </p:nvSpPr>
            <p:spPr>
              <a:xfrm rot="5400000">
                <a:off x="6668718" y="1729847"/>
                <a:ext cx="239349" cy="59838"/>
              </a:xfrm>
              <a:prstGeom prst="trapezoid">
                <a:avLst>
                  <a:gd name="adj" fmla="val 19864"/>
                </a:avLst>
              </a:prstGeom>
              <a:solidFill>
                <a:schemeClr val="accent2"/>
              </a:solidFill>
              <a:ln w="12700">
                <a:noFill/>
              </a:ln>
              <a:effectLst>
                <a:glow>
                  <a:schemeClr val="tx2">
                    <a:lumMod val="40000"/>
                    <a:lumOff val="60000"/>
                    <a:alpha val="40000"/>
                  </a:schemeClr>
                </a:glow>
              </a:effectLst>
              <a:scene3d>
                <a:camera prst="perspectiveAbove" fov="0">
                  <a:rot lat="20699999" lon="0" rev="21299999"/>
                </a:camera>
                <a:lightRig rig="balanced" dir="t"/>
              </a:scene3d>
              <a:sp3d extrusionH="76200" contourW="6350">
                <a:bevelT w="25400" h="25400"/>
                <a:bevelB w="0" h="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endParaRPr>
              </a:p>
            </p:txBody>
          </p:sp>
          <p:sp>
            <p:nvSpPr>
              <p:cNvPr id="232" name="Trapezoid 231"/>
              <p:cNvSpPr/>
              <p:nvPr/>
            </p:nvSpPr>
            <p:spPr>
              <a:xfrm rot="5400000">
                <a:off x="6550442" y="1729849"/>
                <a:ext cx="279240" cy="59838"/>
              </a:xfrm>
              <a:prstGeom prst="trapezoid">
                <a:avLst>
                  <a:gd name="adj" fmla="val 19864"/>
                </a:avLst>
              </a:prstGeom>
              <a:solidFill>
                <a:schemeClr val="accent2"/>
              </a:solidFill>
              <a:ln w="12700">
                <a:noFill/>
              </a:ln>
              <a:effectLst>
                <a:glow>
                  <a:schemeClr val="tx2">
                    <a:lumMod val="40000"/>
                    <a:lumOff val="60000"/>
                    <a:alpha val="40000"/>
                  </a:schemeClr>
                </a:glow>
              </a:effectLst>
              <a:scene3d>
                <a:camera prst="perspectiveAbove" fov="0">
                  <a:rot lat="20699999" lon="0" rev="21299999"/>
                </a:camera>
                <a:lightRig rig="balanced" dir="t"/>
              </a:scene3d>
              <a:sp3d extrusionH="76200" contourW="6350">
                <a:bevelT w="25400" h="25400"/>
                <a:bevelB w="0" h="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33" name="Trapezoid 232"/>
              <p:cNvSpPr/>
              <p:nvPr/>
            </p:nvSpPr>
            <p:spPr>
              <a:xfrm rot="5400000">
                <a:off x="6430767" y="1729847"/>
                <a:ext cx="319132" cy="59838"/>
              </a:xfrm>
              <a:prstGeom prst="trapezoid">
                <a:avLst>
                  <a:gd name="adj" fmla="val 19864"/>
                </a:avLst>
              </a:prstGeom>
              <a:solidFill>
                <a:schemeClr val="accent2"/>
              </a:solidFill>
              <a:ln w="12700">
                <a:noFill/>
              </a:ln>
              <a:effectLst>
                <a:glow>
                  <a:schemeClr val="tx2">
                    <a:lumMod val="40000"/>
                    <a:lumOff val="60000"/>
                    <a:alpha val="40000"/>
                  </a:schemeClr>
                </a:glow>
              </a:effectLst>
              <a:scene3d>
                <a:camera prst="perspectiveAbove" fov="0">
                  <a:rot lat="20699999" lon="0" rev="21299999"/>
                </a:camera>
                <a:lightRig rig="balanced" dir="t"/>
              </a:scene3d>
              <a:sp3d extrusionH="76200" contourW="6350">
                <a:bevelT w="25400" h="25400"/>
                <a:bevelB w="0" h="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grpSp>
      </p:grpSp>
      <p:pic>
        <p:nvPicPr>
          <p:cNvPr id="262" name="Picture 261"/>
          <p:cNvPicPr>
            <a:picLocks noChangeAspect="1"/>
          </p:cNvPicPr>
          <p:nvPr/>
        </p:nvPicPr>
        <p:blipFill>
          <a:blip r:embed="rId3"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962114" y="4106832"/>
            <a:ext cx="94625" cy="120804"/>
          </a:xfrm>
          <a:prstGeom prst="rect">
            <a:avLst/>
          </a:prstGeom>
        </p:spPr>
      </p:pic>
      <p:pic>
        <p:nvPicPr>
          <p:cNvPr id="263" name="Picture 262"/>
          <p:cNvPicPr>
            <a:picLocks noChangeAspect="1"/>
          </p:cNvPicPr>
          <p:nvPr/>
        </p:nvPicPr>
        <p:blipFill>
          <a:blip r:embed="rId3"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flipH="1">
            <a:off x="4372990" y="4010155"/>
            <a:ext cx="94625" cy="120804"/>
          </a:xfrm>
          <a:prstGeom prst="rect">
            <a:avLst/>
          </a:prstGeom>
        </p:spPr>
      </p:pic>
      <p:sp>
        <p:nvSpPr>
          <p:cNvPr id="264" name="TextBox 263"/>
          <p:cNvSpPr txBox="1"/>
          <p:nvPr/>
        </p:nvSpPr>
        <p:spPr>
          <a:xfrm>
            <a:off x="3954493" y="3923807"/>
            <a:ext cx="466794" cy="207749"/>
          </a:xfrm>
          <a:prstGeom prst="rect">
            <a:avLst/>
          </a:prstGeom>
          <a:noFill/>
        </p:spPr>
        <p:txBody>
          <a:bodyPr wrap="none" rtlCol="0">
            <a:spAutoFit/>
          </a:bodyPr>
          <a:lstStyle/>
          <a:p>
            <a:r>
              <a:rPr lang="en-US" sz="750" dirty="0">
                <a:solidFill>
                  <a:schemeClr val="accent2">
                    <a:lumMod val="75000"/>
                  </a:schemeClr>
                </a:solidFill>
                <a:latin typeface="Cambria Math" panose="02040503050406030204" pitchFamily="18" charset="0"/>
                <a:ea typeface="Cambria Math" panose="02040503050406030204" pitchFamily="18" charset="0"/>
              </a:rPr>
              <a:t>µWave</a:t>
            </a:r>
          </a:p>
        </p:txBody>
      </p:sp>
      <p:sp>
        <p:nvSpPr>
          <p:cNvPr id="222" name="TextBox 221"/>
          <p:cNvSpPr txBox="1"/>
          <p:nvPr/>
        </p:nvSpPr>
        <p:spPr>
          <a:xfrm>
            <a:off x="3369129" y="3932113"/>
            <a:ext cx="481222" cy="207749"/>
          </a:xfrm>
          <a:prstGeom prst="rect">
            <a:avLst/>
          </a:prstGeom>
          <a:noFill/>
        </p:spPr>
        <p:txBody>
          <a:bodyPr wrap="none" rtlCol="0">
            <a:spAutoFit/>
          </a:bodyPr>
          <a:lstStyle/>
          <a:p>
            <a:r>
              <a:rPr lang="en-US" sz="750" dirty="0">
                <a:solidFill>
                  <a:schemeClr val="accent2">
                    <a:lumMod val="75000"/>
                  </a:schemeClr>
                </a:solidFill>
                <a:latin typeface="Cambria Math" panose="02040503050406030204" pitchFamily="18" charset="0"/>
                <a:ea typeface="Cambria Math" panose="02040503050406030204" pitchFamily="18" charset="0"/>
              </a:rPr>
              <a:t>NB-</a:t>
            </a:r>
            <a:r>
              <a:rPr lang="en-US" sz="750" dirty="0" err="1">
                <a:solidFill>
                  <a:schemeClr val="accent2">
                    <a:lumMod val="75000"/>
                  </a:schemeClr>
                </a:solidFill>
                <a:latin typeface="Cambria Math" panose="02040503050406030204" pitchFamily="18" charset="0"/>
                <a:ea typeface="Cambria Math" panose="02040503050406030204" pitchFamily="18" charset="0"/>
              </a:rPr>
              <a:t>IoT</a:t>
            </a:r>
            <a:endParaRPr lang="en-US" sz="750" dirty="0">
              <a:solidFill>
                <a:schemeClr val="accent2">
                  <a:lumMod val="75000"/>
                </a:schemeClr>
              </a:solidFill>
              <a:latin typeface="Cambria Math" panose="02040503050406030204" pitchFamily="18" charset="0"/>
              <a:ea typeface="Cambria Math" panose="02040503050406030204" pitchFamily="18" charset="0"/>
            </a:endParaRPr>
          </a:p>
        </p:txBody>
      </p:sp>
      <p:sp>
        <p:nvSpPr>
          <p:cNvPr id="265" name="TextBox 264"/>
          <p:cNvSpPr txBox="1"/>
          <p:nvPr/>
        </p:nvSpPr>
        <p:spPr>
          <a:xfrm>
            <a:off x="6703261" y="3552949"/>
            <a:ext cx="2095500" cy="1000274"/>
          </a:xfrm>
          <a:prstGeom prst="rect">
            <a:avLst/>
          </a:prstGeom>
          <a:noFill/>
        </p:spPr>
        <p:txBody>
          <a:bodyPr wrap="square" rtlCol="0">
            <a:spAutoFit/>
          </a:bodyPr>
          <a:lstStyle/>
          <a:p>
            <a:r>
              <a:rPr lang="en-US" sz="1100" b="1" dirty="0">
                <a:solidFill>
                  <a:schemeClr val="accent2">
                    <a:lumMod val="75000"/>
                  </a:schemeClr>
                </a:solidFill>
                <a:latin typeface="Cambria Math" panose="02040503050406030204" pitchFamily="18" charset="0"/>
                <a:ea typeface="Cambria Math" panose="02040503050406030204" pitchFamily="18" charset="0"/>
              </a:rPr>
              <a:t>5G Evolution</a:t>
            </a:r>
          </a:p>
          <a:p>
            <a:pPr marL="96464" indent="-96464">
              <a:buFont typeface="Arial" panose="020B0604020202020204" pitchFamily="34" charset="0"/>
              <a:buChar char="•"/>
            </a:pPr>
            <a:r>
              <a:rPr lang="en-US" sz="800" dirty="0">
                <a:solidFill>
                  <a:schemeClr val="accent2">
                    <a:lumMod val="75000"/>
                  </a:schemeClr>
                </a:solidFill>
                <a:latin typeface="Cambria Math" panose="02040503050406030204" pitchFamily="18" charset="0"/>
                <a:ea typeface="Cambria Math" panose="02040503050406030204" pitchFamily="18" charset="0"/>
              </a:rPr>
              <a:t>CRAN: Centralized Radio Access Network</a:t>
            </a:r>
          </a:p>
          <a:p>
            <a:pPr marL="96464" indent="-96464">
              <a:buFont typeface="Arial" panose="020B0604020202020204" pitchFamily="34" charset="0"/>
              <a:buChar char="•"/>
            </a:pPr>
            <a:r>
              <a:rPr lang="en-US" sz="800" dirty="0">
                <a:solidFill>
                  <a:schemeClr val="accent2">
                    <a:lumMod val="75000"/>
                  </a:schemeClr>
                </a:solidFill>
                <a:latin typeface="Cambria Math" panose="02040503050406030204" pitchFamily="18" charset="0"/>
                <a:ea typeface="Cambria Math" panose="02040503050406030204" pitchFamily="18" charset="0"/>
              </a:rPr>
              <a:t>LTE-</a:t>
            </a:r>
            <a:r>
              <a:rPr lang="en-US" sz="800" dirty="0" err="1">
                <a:solidFill>
                  <a:schemeClr val="accent2">
                    <a:lumMod val="75000"/>
                  </a:schemeClr>
                </a:solidFill>
                <a:latin typeface="Cambria Math" panose="02040503050406030204" pitchFamily="18" charset="0"/>
                <a:ea typeface="Cambria Math" panose="02040503050406030204" pitchFamily="18" charset="0"/>
              </a:rPr>
              <a:t>APro</a:t>
            </a:r>
            <a:r>
              <a:rPr lang="en-US" sz="800" dirty="0">
                <a:solidFill>
                  <a:schemeClr val="accent2">
                    <a:lumMod val="75000"/>
                  </a:schemeClr>
                </a:solidFill>
                <a:latin typeface="Cambria Math" panose="02040503050406030204" pitchFamily="18" charset="0"/>
                <a:ea typeface="Cambria Math" panose="02040503050406030204" pitchFamily="18" charset="0"/>
              </a:rPr>
              <a:t>: LTE Advanced Pro</a:t>
            </a:r>
          </a:p>
          <a:p>
            <a:pPr marL="96464" indent="-96464">
              <a:buFont typeface="Arial" panose="020B0604020202020204" pitchFamily="34" charset="0"/>
              <a:buChar char="•"/>
            </a:pPr>
            <a:r>
              <a:rPr lang="en-US" sz="800" dirty="0">
                <a:solidFill>
                  <a:schemeClr val="accent2">
                    <a:lumMod val="75000"/>
                  </a:schemeClr>
                </a:solidFill>
                <a:latin typeface="Cambria Math" panose="02040503050406030204" pitchFamily="18" charset="0"/>
                <a:ea typeface="Cambria Math" panose="02040503050406030204" pitchFamily="18" charset="0"/>
              </a:rPr>
              <a:t>LAA: LTE Assisted Access</a:t>
            </a:r>
          </a:p>
          <a:p>
            <a:pPr marL="96464" indent="-96464">
              <a:buFont typeface="Arial" panose="020B0604020202020204" pitchFamily="34" charset="0"/>
              <a:buChar char="•"/>
            </a:pPr>
            <a:r>
              <a:rPr lang="en-US" sz="800" dirty="0">
                <a:solidFill>
                  <a:schemeClr val="accent2">
                    <a:lumMod val="75000"/>
                  </a:schemeClr>
                </a:solidFill>
                <a:latin typeface="Cambria Math" panose="02040503050406030204" pitchFamily="18" charset="0"/>
                <a:ea typeface="Cambria Math" panose="02040503050406030204" pitchFamily="18" charset="0"/>
              </a:rPr>
              <a:t>NB-</a:t>
            </a:r>
            <a:r>
              <a:rPr lang="en-US" sz="800" dirty="0" err="1">
                <a:solidFill>
                  <a:schemeClr val="accent2">
                    <a:lumMod val="75000"/>
                  </a:schemeClr>
                </a:solidFill>
                <a:latin typeface="Cambria Math" panose="02040503050406030204" pitchFamily="18" charset="0"/>
                <a:ea typeface="Cambria Math" panose="02040503050406030204" pitchFamily="18" charset="0"/>
              </a:rPr>
              <a:t>IoT</a:t>
            </a:r>
            <a:r>
              <a:rPr lang="en-US" sz="800" dirty="0">
                <a:solidFill>
                  <a:schemeClr val="accent2">
                    <a:lumMod val="75000"/>
                  </a:schemeClr>
                </a:solidFill>
                <a:latin typeface="Cambria Math" panose="02040503050406030204" pitchFamily="18" charset="0"/>
                <a:ea typeface="Cambria Math" panose="02040503050406030204" pitchFamily="18" charset="0"/>
              </a:rPr>
              <a:t>: Narrowband Internet of Things</a:t>
            </a:r>
          </a:p>
          <a:p>
            <a:pPr marL="96464" indent="-96464">
              <a:buFont typeface="Arial" panose="020B0604020202020204" pitchFamily="34" charset="0"/>
              <a:buChar char="•"/>
            </a:pPr>
            <a:r>
              <a:rPr lang="en-US" sz="800" dirty="0">
                <a:solidFill>
                  <a:schemeClr val="accent2">
                    <a:lumMod val="75000"/>
                  </a:schemeClr>
                </a:solidFill>
                <a:latin typeface="Cambria Math" panose="02040503050406030204" pitchFamily="18" charset="0"/>
                <a:ea typeface="Cambria Math" panose="02040503050406030204" pitchFamily="18" charset="0"/>
              </a:rPr>
              <a:t>LTE-CatM1</a:t>
            </a:r>
          </a:p>
          <a:p>
            <a:pPr marL="96464" indent="-96464">
              <a:buFont typeface="Arial" panose="020B0604020202020204" pitchFamily="34" charset="0"/>
              <a:buChar char="•"/>
            </a:pPr>
            <a:r>
              <a:rPr lang="en-US" sz="800" dirty="0">
                <a:solidFill>
                  <a:schemeClr val="accent2">
                    <a:lumMod val="75000"/>
                  </a:schemeClr>
                </a:solidFill>
                <a:latin typeface="Cambria Math" panose="02040503050406030204" pitchFamily="18" charset="0"/>
                <a:ea typeface="Cambria Math" panose="02040503050406030204" pitchFamily="18" charset="0"/>
              </a:rPr>
              <a:t>µWave: micro-wave</a:t>
            </a:r>
          </a:p>
        </p:txBody>
      </p:sp>
      <p:sp>
        <p:nvSpPr>
          <p:cNvPr id="252" name="TextBox 251"/>
          <p:cNvSpPr txBox="1"/>
          <p:nvPr/>
        </p:nvSpPr>
        <p:spPr>
          <a:xfrm>
            <a:off x="1421517" y="3747781"/>
            <a:ext cx="587020" cy="207749"/>
          </a:xfrm>
          <a:prstGeom prst="rect">
            <a:avLst/>
          </a:prstGeom>
          <a:noFill/>
        </p:spPr>
        <p:txBody>
          <a:bodyPr wrap="none" rtlCol="0">
            <a:spAutoFit/>
          </a:bodyPr>
          <a:lstStyle/>
          <a:p>
            <a:r>
              <a:rPr lang="en-US" sz="750" dirty="0">
                <a:solidFill>
                  <a:schemeClr val="accent2">
                    <a:lumMod val="75000"/>
                  </a:schemeClr>
                </a:solidFill>
                <a:latin typeface="Cambria Math" panose="02040503050406030204" pitchFamily="18" charset="0"/>
                <a:ea typeface="Cambria Math" panose="02040503050406030204" pitchFamily="18" charset="0"/>
              </a:rPr>
              <a:t>LTE-</a:t>
            </a:r>
            <a:r>
              <a:rPr lang="en-US" sz="750" dirty="0" err="1">
                <a:solidFill>
                  <a:schemeClr val="accent2">
                    <a:lumMod val="75000"/>
                  </a:schemeClr>
                </a:solidFill>
                <a:latin typeface="Cambria Math" panose="02040503050406030204" pitchFamily="18" charset="0"/>
                <a:ea typeface="Cambria Math" panose="02040503050406030204" pitchFamily="18" charset="0"/>
              </a:rPr>
              <a:t>APro</a:t>
            </a:r>
            <a:endParaRPr lang="en-US" sz="750" dirty="0">
              <a:solidFill>
                <a:schemeClr val="accent2">
                  <a:lumMod val="75000"/>
                </a:schemeClr>
              </a:solidFill>
              <a:latin typeface="Cambria Math" panose="02040503050406030204" pitchFamily="18" charset="0"/>
              <a:ea typeface="Cambria Math" panose="02040503050406030204" pitchFamily="18" charset="0"/>
            </a:endParaRPr>
          </a:p>
        </p:txBody>
      </p:sp>
      <p:sp>
        <p:nvSpPr>
          <p:cNvPr id="258" name="TextBox 257"/>
          <p:cNvSpPr txBox="1"/>
          <p:nvPr/>
        </p:nvSpPr>
        <p:spPr>
          <a:xfrm>
            <a:off x="2823623" y="5288012"/>
            <a:ext cx="354584" cy="207749"/>
          </a:xfrm>
          <a:prstGeom prst="rect">
            <a:avLst/>
          </a:prstGeom>
          <a:noFill/>
        </p:spPr>
        <p:txBody>
          <a:bodyPr wrap="none" rtlCol="0">
            <a:spAutoFit/>
          </a:bodyPr>
          <a:lstStyle/>
          <a:p>
            <a:r>
              <a:rPr lang="en-US" sz="750" dirty="0">
                <a:solidFill>
                  <a:schemeClr val="accent2">
                    <a:lumMod val="75000"/>
                  </a:schemeClr>
                </a:solidFill>
                <a:latin typeface="Cambria Math" panose="02040503050406030204" pitchFamily="18" charset="0"/>
                <a:ea typeface="Cambria Math" panose="02040503050406030204" pitchFamily="18" charset="0"/>
              </a:rPr>
              <a:t>LAA</a:t>
            </a:r>
          </a:p>
        </p:txBody>
      </p:sp>
      <p:sp>
        <p:nvSpPr>
          <p:cNvPr id="259" name="TextBox 258"/>
          <p:cNvSpPr txBox="1"/>
          <p:nvPr/>
        </p:nvSpPr>
        <p:spPr>
          <a:xfrm>
            <a:off x="3995183" y="5290589"/>
            <a:ext cx="492443" cy="207749"/>
          </a:xfrm>
          <a:prstGeom prst="rect">
            <a:avLst/>
          </a:prstGeom>
          <a:noFill/>
        </p:spPr>
        <p:txBody>
          <a:bodyPr wrap="none" rtlCol="0">
            <a:spAutoFit/>
          </a:bodyPr>
          <a:lstStyle/>
          <a:p>
            <a:r>
              <a:rPr lang="en-US" sz="750" dirty="0" err="1">
                <a:solidFill>
                  <a:schemeClr val="accent2">
                    <a:lumMod val="75000"/>
                  </a:schemeClr>
                </a:solidFill>
                <a:latin typeface="Cambria Math" panose="02040503050406030204" pitchFamily="18" charset="0"/>
                <a:ea typeface="Cambria Math" panose="02040503050406030204" pitchFamily="18" charset="0"/>
              </a:rPr>
              <a:t>WiFiOL</a:t>
            </a:r>
            <a:endParaRPr lang="en-US" sz="750" dirty="0">
              <a:solidFill>
                <a:schemeClr val="accent2">
                  <a:lumMod val="75000"/>
                </a:schemeClr>
              </a:solidFill>
              <a:latin typeface="Cambria Math" panose="02040503050406030204" pitchFamily="18" charset="0"/>
              <a:ea typeface="Cambria Math" panose="02040503050406030204" pitchFamily="18" charset="0"/>
            </a:endParaRPr>
          </a:p>
        </p:txBody>
      </p:sp>
      <p:sp>
        <p:nvSpPr>
          <p:cNvPr id="260" name="TextBox 259"/>
          <p:cNvSpPr txBox="1"/>
          <p:nvPr/>
        </p:nvSpPr>
        <p:spPr>
          <a:xfrm>
            <a:off x="5227750" y="5305546"/>
            <a:ext cx="455574" cy="207749"/>
          </a:xfrm>
          <a:prstGeom prst="rect">
            <a:avLst/>
          </a:prstGeom>
          <a:noFill/>
        </p:spPr>
        <p:txBody>
          <a:bodyPr wrap="none" rtlCol="0">
            <a:spAutoFit/>
          </a:bodyPr>
          <a:lstStyle/>
          <a:p>
            <a:r>
              <a:rPr lang="en-US" sz="750" dirty="0">
                <a:solidFill>
                  <a:schemeClr val="accent2">
                    <a:lumMod val="75000"/>
                  </a:schemeClr>
                </a:solidFill>
                <a:latin typeface="Cambria Math" panose="02040503050406030204" pitchFamily="18" charset="0"/>
                <a:ea typeface="Cambria Math" panose="02040503050406030204" pitchFamily="18" charset="0"/>
              </a:rPr>
              <a:t>C-RAN</a:t>
            </a:r>
          </a:p>
        </p:txBody>
      </p:sp>
      <p:sp>
        <p:nvSpPr>
          <p:cNvPr id="234" name="TextBox 233"/>
          <p:cNvSpPr txBox="1"/>
          <p:nvPr/>
        </p:nvSpPr>
        <p:spPr>
          <a:xfrm>
            <a:off x="5649452" y="3700840"/>
            <a:ext cx="593432" cy="207749"/>
          </a:xfrm>
          <a:prstGeom prst="rect">
            <a:avLst/>
          </a:prstGeom>
          <a:noFill/>
        </p:spPr>
        <p:txBody>
          <a:bodyPr wrap="none" rtlCol="0">
            <a:spAutoFit/>
          </a:bodyPr>
          <a:lstStyle/>
          <a:p>
            <a:r>
              <a:rPr lang="en-US" sz="750" dirty="0">
                <a:solidFill>
                  <a:schemeClr val="accent2">
                    <a:lumMod val="75000"/>
                  </a:schemeClr>
                </a:solidFill>
                <a:latin typeface="Cambria Math" panose="02040503050406030204" pitchFamily="18" charset="0"/>
                <a:ea typeface="Cambria Math" panose="02040503050406030204" pitchFamily="18" charset="0"/>
              </a:rPr>
              <a:t>LTE-</a:t>
            </a:r>
            <a:r>
              <a:rPr lang="en-US" sz="750" dirty="0" err="1">
                <a:solidFill>
                  <a:schemeClr val="accent2">
                    <a:lumMod val="75000"/>
                  </a:schemeClr>
                </a:solidFill>
                <a:latin typeface="Cambria Math" panose="02040503050406030204" pitchFamily="18" charset="0"/>
                <a:ea typeface="Cambria Math" panose="02040503050406030204" pitchFamily="18" charset="0"/>
              </a:rPr>
              <a:t>CatM</a:t>
            </a:r>
            <a:endParaRPr lang="en-US" sz="750" dirty="0">
              <a:solidFill>
                <a:schemeClr val="accent2">
                  <a:lumMod val="75000"/>
                </a:schemeClr>
              </a:solidFill>
              <a:latin typeface="Cambria Math" panose="02040503050406030204" pitchFamily="18" charset="0"/>
              <a:ea typeface="Cambria Math" panose="02040503050406030204" pitchFamily="18" charset="0"/>
            </a:endParaRPr>
          </a:p>
        </p:txBody>
      </p:sp>
      <p:grpSp>
        <p:nvGrpSpPr>
          <p:cNvPr id="81" name="Group 80">
            <a:extLst>
              <a:ext uri="{FF2B5EF4-FFF2-40B4-BE49-F238E27FC236}">
                <a16:creationId xmlns:a16="http://schemas.microsoft.com/office/drawing/2014/main" id="{FDC714DA-0FB6-8C42-92D0-90118BEE8269}"/>
              </a:ext>
            </a:extLst>
          </p:cNvPr>
          <p:cNvGrpSpPr/>
          <p:nvPr/>
        </p:nvGrpSpPr>
        <p:grpSpPr>
          <a:xfrm>
            <a:off x="902920" y="3887991"/>
            <a:ext cx="5899907" cy="1421416"/>
            <a:chOff x="902919" y="3030741"/>
            <a:chExt cx="5899907" cy="1421416"/>
          </a:xfrm>
        </p:grpSpPr>
        <p:sp>
          <p:nvSpPr>
            <p:cNvPr id="235" name="Oval 249"/>
            <p:cNvSpPr/>
            <p:nvPr/>
          </p:nvSpPr>
          <p:spPr>
            <a:xfrm>
              <a:off x="902919" y="3210850"/>
              <a:ext cx="1709896" cy="768273"/>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solidFill>
              <a:schemeClr val="accent2">
                <a:lumMod val="75000"/>
                <a:alpha val="10000"/>
              </a:schemeClr>
            </a:solidFill>
            <a:ln>
              <a:noFill/>
            </a:ln>
            <a:effectLst>
              <a:glow rad="228600">
                <a:schemeClr val="accent2">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6" name="Oval 249"/>
            <p:cNvSpPr/>
            <p:nvPr/>
          </p:nvSpPr>
          <p:spPr>
            <a:xfrm>
              <a:off x="2610987" y="3220746"/>
              <a:ext cx="1709896" cy="768273"/>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solidFill>
              <a:schemeClr val="accent2">
                <a:lumMod val="75000"/>
                <a:alpha val="10000"/>
              </a:schemeClr>
            </a:solidFill>
            <a:ln>
              <a:noFill/>
            </a:ln>
            <a:effectLst>
              <a:glow rad="228600">
                <a:schemeClr val="accent2">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7" name="Oval 249"/>
            <p:cNvSpPr/>
            <p:nvPr/>
          </p:nvSpPr>
          <p:spPr>
            <a:xfrm>
              <a:off x="2207225" y="3683884"/>
              <a:ext cx="1709896" cy="768273"/>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solidFill>
              <a:schemeClr val="accent2">
                <a:lumMod val="75000"/>
                <a:alpha val="10000"/>
              </a:schemeClr>
            </a:solidFill>
            <a:ln>
              <a:noFill/>
            </a:ln>
            <a:effectLst>
              <a:glow rad="228600">
                <a:schemeClr val="accent2">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8" name="Oval 249"/>
            <p:cNvSpPr/>
            <p:nvPr/>
          </p:nvSpPr>
          <p:spPr>
            <a:xfrm>
              <a:off x="3739143" y="3256373"/>
              <a:ext cx="1709896" cy="768273"/>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solidFill>
              <a:schemeClr val="accent2">
                <a:lumMod val="75000"/>
                <a:alpha val="10000"/>
              </a:schemeClr>
            </a:solidFill>
            <a:ln>
              <a:noFill/>
            </a:ln>
            <a:effectLst>
              <a:glow rad="228600">
                <a:schemeClr val="accent2">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9" name="Oval 249"/>
            <p:cNvSpPr/>
            <p:nvPr/>
          </p:nvSpPr>
          <p:spPr>
            <a:xfrm>
              <a:off x="5092930" y="3030741"/>
              <a:ext cx="1709896" cy="768273"/>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solidFill>
              <a:schemeClr val="accent2">
                <a:lumMod val="75000"/>
                <a:alpha val="10000"/>
              </a:schemeClr>
            </a:solidFill>
            <a:ln>
              <a:noFill/>
            </a:ln>
            <a:effectLst>
              <a:glow rad="228600">
                <a:schemeClr val="accent2">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40" name="Oval 249"/>
            <p:cNvSpPr/>
            <p:nvPr/>
          </p:nvSpPr>
          <p:spPr>
            <a:xfrm>
              <a:off x="4760420" y="3636383"/>
              <a:ext cx="1709896" cy="768273"/>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solidFill>
              <a:schemeClr val="accent2">
                <a:lumMod val="75000"/>
                <a:alpha val="10000"/>
              </a:schemeClr>
            </a:solidFill>
            <a:ln>
              <a:noFill/>
            </a:ln>
            <a:effectLst>
              <a:glow rad="228600">
                <a:schemeClr val="accent2">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mc:AlternateContent xmlns:mc="http://schemas.openxmlformats.org/markup-compatibility/2006">
        <mc:Choice xmlns:a14="http://schemas.microsoft.com/office/drawing/2010/main" Requires="a14">
          <p:sp>
            <p:nvSpPr>
              <p:cNvPr id="255" name="TextBox 254"/>
              <p:cNvSpPr txBox="1"/>
              <p:nvPr/>
            </p:nvSpPr>
            <p:spPr>
              <a:xfrm>
                <a:off x="2595508" y="3656381"/>
                <a:ext cx="719171" cy="2187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750" i="1">
                              <a:solidFill>
                                <a:srgbClr val="C00000"/>
                              </a:solidFill>
                              <a:latin typeface="Cambria Math" panose="02040503050406030204" pitchFamily="18" charset="0"/>
                            </a:rPr>
                          </m:ctrlPr>
                        </m:fPr>
                        <m:num>
                          <m:r>
                            <m:rPr>
                              <m:sty m:val="p"/>
                            </m:rPr>
                            <a:rPr lang="en-US" sz="750">
                              <a:solidFill>
                                <a:srgbClr val="C00000"/>
                              </a:solidFill>
                              <a:latin typeface="Cambria Math" panose="02040503050406030204" pitchFamily="18" charset="0"/>
                            </a:rPr>
                            <m:t>UF</m:t>
                          </m:r>
                          <m:r>
                            <a:rPr lang="en-US" sz="750" i="1">
                              <a:solidFill>
                                <a:srgbClr val="C00000"/>
                              </a:solidFill>
                              <a:latin typeface="Cambria Math" panose="02040503050406030204" pitchFamily="18" charset="0"/>
                            </a:rPr>
                            <m:t>−</m:t>
                          </m:r>
                          <m:r>
                            <m:rPr>
                              <m:sty m:val="p"/>
                            </m:rPr>
                            <a:rPr lang="en-US" sz="750">
                              <a:solidFill>
                                <a:srgbClr val="C00000"/>
                              </a:solidFill>
                              <a:latin typeface="Cambria Math" panose="02040503050406030204" pitchFamily="18" charset="0"/>
                            </a:rPr>
                            <m:t>OFDMA</m:t>
                          </m:r>
                        </m:num>
                        <m:den>
                          <m:r>
                            <m:rPr>
                              <m:sty m:val="p"/>
                            </m:rPr>
                            <a:rPr lang="en-US" sz="750">
                              <a:solidFill>
                                <a:srgbClr val="C00000"/>
                              </a:solidFill>
                              <a:latin typeface="Cambria Math" panose="02040503050406030204" pitchFamily="18" charset="0"/>
                            </a:rPr>
                            <m:t>mmW</m:t>
                          </m:r>
                          <m:r>
                            <a:rPr lang="en-US" sz="750">
                              <a:solidFill>
                                <a:srgbClr val="C00000"/>
                              </a:solidFill>
                              <a:latin typeface="Cambria Math" panose="02040503050406030204" pitchFamily="18" charset="0"/>
                            </a:rPr>
                            <m:t>+</m:t>
                          </m:r>
                          <m:r>
                            <m:rPr>
                              <m:sty m:val="p"/>
                            </m:rPr>
                            <a:rPr lang="en-US" sz="750">
                              <a:solidFill>
                                <a:srgbClr val="C00000"/>
                              </a:solidFill>
                              <a:latin typeface="Cambria Math" panose="02040503050406030204" pitchFamily="18" charset="0"/>
                            </a:rPr>
                            <m:t>MMIMO</m:t>
                          </m:r>
                        </m:den>
                      </m:f>
                    </m:oMath>
                  </m:oMathPara>
                </a14:m>
                <a:endParaRPr lang="en-US" sz="750" dirty="0">
                  <a:solidFill>
                    <a:srgbClr val="C00000"/>
                  </a:solidFill>
                </a:endParaRPr>
              </a:p>
            </p:txBody>
          </p:sp>
        </mc:Choice>
        <mc:Fallback>
          <p:sp>
            <p:nvSpPr>
              <p:cNvPr id="255" name="TextBox 254"/>
              <p:cNvSpPr txBox="1">
                <a:spLocks noRot="1" noChangeAspect="1" noMove="1" noResize="1" noEditPoints="1" noAdjustHandles="1" noChangeArrowheads="1" noChangeShapeType="1" noTextEdit="1"/>
              </p:cNvSpPr>
              <p:nvPr/>
            </p:nvSpPr>
            <p:spPr>
              <a:xfrm>
                <a:off x="2595508" y="3656381"/>
                <a:ext cx="719171" cy="218714"/>
              </a:xfrm>
              <a:prstGeom prst="rect">
                <a:avLst/>
              </a:prstGeom>
              <a:blipFill>
                <a:blip r:embed="rId4"/>
                <a:stretch>
                  <a:fillRect l="-2542" r="-2542" b="-1944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5" name="TextBox 204"/>
              <p:cNvSpPr txBox="1"/>
              <p:nvPr/>
            </p:nvSpPr>
            <p:spPr>
              <a:xfrm>
                <a:off x="4881609" y="3863287"/>
                <a:ext cx="719171" cy="2187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750" i="1">
                              <a:solidFill>
                                <a:srgbClr val="C00000"/>
                              </a:solidFill>
                              <a:latin typeface="Cambria Math" panose="02040503050406030204" pitchFamily="18" charset="0"/>
                            </a:rPr>
                          </m:ctrlPr>
                        </m:fPr>
                        <m:num>
                          <m:r>
                            <m:rPr>
                              <m:sty m:val="p"/>
                            </m:rPr>
                            <a:rPr lang="en-US" sz="750">
                              <a:solidFill>
                                <a:srgbClr val="C00000"/>
                              </a:solidFill>
                              <a:latin typeface="Cambria Math" panose="02040503050406030204" pitchFamily="18" charset="0"/>
                            </a:rPr>
                            <m:t>UF</m:t>
                          </m:r>
                          <m:r>
                            <a:rPr lang="en-US" sz="750">
                              <a:solidFill>
                                <a:srgbClr val="C00000"/>
                              </a:solidFill>
                              <a:latin typeface="Cambria Math" panose="02040503050406030204" pitchFamily="18" charset="0"/>
                            </a:rPr>
                            <m:t>−</m:t>
                          </m:r>
                          <m:r>
                            <m:rPr>
                              <m:sty m:val="p"/>
                            </m:rPr>
                            <a:rPr lang="en-US" sz="750">
                              <a:solidFill>
                                <a:srgbClr val="C00000"/>
                              </a:solidFill>
                              <a:latin typeface="Cambria Math" panose="02040503050406030204" pitchFamily="18" charset="0"/>
                            </a:rPr>
                            <m:t>OFDMA</m:t>
                          </m:r>
                        </m:num>
                        <m:den>
                          <m:r>
                            <m:rPr>
                              <m:sty m:val="p"/>
                            </m:rPr>
                            <a:rPr lang="en-US" sz="750">
                              <a:solidFill>
                                <a:srgbClr val="C00000"/>
                              </a:solidFill>
                              <a:latin typeface="Cambria Math" panose="02040503050406030204" pitchFamily="18" charset="0"/>
                            </a:rPr>
                            <m:t>mmW</m:t>
                          </m:r>
                          <m:r>
                            <a:rPr lang="en-US" sz="750">
                              <a:solidFill>
                                <a:srgbClr val="C00000"/>
                              </a:solidFill>
                              <a:latin typeface="Cambria Math" panose="02040503050406030204" pitchFamily="18" charset="0"/>
                            </a:rPr>
                            <m:t>+</m:t>
                          </m:r>
                          <m:r>
                            <m:rPr>
                              <m:sty m:val="p"/>
                            </m:rPr>
                            <a:rPr lang="en-US" sz="750">
                              <a:solidFill>
                                <a:srgbClr val="C00000"/>
                              </a:solidFill>
                              <a:latin typeface="Cambria Math" panose="02040503050406030204" pitchFamily="18" charset="0"/>
                            </a:rPr>
                            <m:t>MMIMO</m:t>
                          </m:r>
                        </m:den>
                      </m:f>
                    </m:oMath>
                  </m:oMathPara>
                </a14:m>
                <a:endParaRPr lang="en-US" sz="750" dirty="0">
                  <a:solidFill>
                    <a:srgbClr val="C00000"/>
                  </a:solidFill>
                </a:endParaRPr>
              </a:p>
            </p:txBody>
          </p:sp>
        </mc:Choice>
        <mc:Fallback>
          <p:sp>
            <p:nvSpPr>
              <p:cNvPr id="205" name="TextBox 204"/>
              <p:cNvSpPr txBox="1">
                <a:spLocks noRot="1" noChangeAspect="1" noMove="1" noResize="1" noEditPoints="1" noAdjustHandles="1" noChangeArrowheads="1" noChangeShapeType="1" noTextEdit="1"/>
              </p:cNvSpPr>
              <p:nvPr/>
            </p:nvSpPr>
            <p:spPr>
              <a:xfrm>
                <a:off x="4881609" y="3863287"/>
                <a:ext cx="719171" cy="218714"/>
              </a:xfrm>
              <a:prstGeom prst="rect">
                <a:avLst/>
              </a:prstGeom>
              <a:blipFill>
                <a:blip r:embed="rId4"/>
                <a:stretch>
                  <a:fillRect l="-2542" r="-2542" b="-19444"/>
                </a:stretch>
              </a:blipFill>
            </p:spPr>
            <p:txBody>
              <a:bodyPr/>
              <a:lstStyle/>
              <a:p>
                <a:r>
                  <a:rPr lang="en-US">
                    <a:noFill/>
                  </a:rPr>
                  <a:t> </a:t>
                </a:r>
              </a:p>
            </p:txBody>
          </p:sp>
        </mc:Fallback>
      </mc:AlternateContent>
      <p:sp>
        <p:nvSpPr>
          <p:cNvPr id="241" name="TextBox 240"/>
          <p:cNvSpPr txBox="1"/>
          <p:nvPr/>
        </p:nvSpPr>
        <p:spPr>
          <a:xfrm>
            <a:off x="6704117" y="4543160"/>
            <a:ext cx="2095500" cy="754053"/>
          </a:xfrm>
          <a:prstGeom prst="rect">
            <a:avLst/>
          </a:prstGeom>
          <a:noFill/>
        </p:spPr>
        <p:txBody>
          <a:bodyPr wrap="square" rtlCol="0">
            <a:spAutoFit/>
          </a:bodyPr>
          <a:lstStyle/>
          <a:p>
            <a:r>
              <a:rPr lang="en-US" sz="1100" b="1" dirty="0">
                <a:solidFill>
                  <a:srgbClr val="C00000"/>
                </a:solidFill>
                <a:latin typeface="Cambria Math" panose="02040503050406030204" pitchFamily="18" charset="0"/>
                <a:ea typeface="Cambria Math" panose="02040503050406030204" pitchFamily="18" charset="0"/>
              </a:rPr>
              <a:t>5G Revolution</a:t>
            </a:r>
          </a:p>
          <a:p>
            <a:pPr marL="96464" indent="-96464">
              <a:buFont typeface="Arial" panose="020B0604020202020204" pitchFamily="34" charset="0"/>
              <a:buChar char="•"/>
            </a:pPr>
            <a:r>
              <a:rPr lang="en-US" sz="800" dirty="0" err="1">
                <a:solidFill>
                  <a:srgbClr val="C00000"/>
                </a:solidFill>
                <a:latin typeface="Cambria Math" panose="02040503050406030204" pitchFamily="18" charset="0"/>
                <a:ea typeface="Cambria Math" panose="02040503050406030204" pitchFamily="18" charset="0"/>
              </a:rPr>
              <a:t>mmWave</a:t>
            </a:r>
            <a:r>
              <a:rPr lang="en-US" sz="800" dirty="0">
                <a:solidFill>
                  <a:srgbClr val="C00000"/>
                </a:solidFill>
                <a:latin typeface="Cambria Math" panose="02040503050406030204" pitchFamily="18" charset="0"/>
                <a:ea typeface="Cambria Math" panose="02040503050406030204" pitchFamily="18" charset="0"/>
              </a:rPr>
              <a:t>: millimeter wave (30 to 100GHz)</a:t>
            </a:r>
          </a:p>
          <a:p>
            <a:pPr marL="96464" indent="-96464">
              <a:buFont typeface="Arial" panose="020B0604020202020204" pitchFamily="34" charset="0"/>
              <a:buChar char="•"/>
            </a:pPr>
            <a:r>
              <a:rPr lang="en-US" sz="800" dirty="0" err="1">
                <a:solidFill>
                  <a:srgbClr val="C00000"/>
                </a:solidFill>
                <a:latin typeface="Cambria Math" panose="02040503050406030204" pitchFamily="18" charset="0"/>
                <a:ea typeface="Cambria Math" panose="02040503050406030204" pitchFamily="18" charset="0"/>
              </a:rPr>
              <a:t>MultiRAT</a:t>
            </a:r>
            <a:r>
              <a:rPr lang="en-US" sz="800" dirty="0">
                <a:solidFill>
                  <a:srgbClr val="C00000"/>
                </a:solidFill>
                <a:latin typeface="Cambria Math" panose="02040503050406030204" pitchFamily="18" charset="0"/>
                <a:ea typeface="Cambria Math" panose="02040503050406030204" pitchFamily="18" charset="0"/>
              </a:rPr>
              <a:t>: Multi Radio Access Technology</a:t>
            </a:r>
          </a:p>
          <a:p>
            <a:pPr marL="96464" indent="-96464">
              <a:buFont typeface="Arial" panose="020B0604020202020204" pitchFamily="34" charset="0"/>
              <a:buChar char="•"/>
            </a:pPr>
            <a:r>
              <a:rPr lang="en-US" sz="800" dirty="0">
                <a:solidFill>
                  <a:srgbClr val="C00000"/>
                </a:solidFill>
                <a:latin typeface="Cambria Math" panose="02040503050406030204" pitchFamily="18" charset="0"/>
                <a:ea typeface="Cambria Math" panose="02040503050406030204" pitchFamily="18" charset="0"/>
              </a:rPr>
              <a:t>UF-OFDMA: Universal Filtered OFDMA</a:t>
            </a:r>
          </a:p>
        </p:txBody>
      </p:sp>
      <p:grpSp>
        <p:nvGrpSpPr>
          <p:cNvPr id="86" name="Group 85"/>
          <p:cNvGrpSpPr/>
          <p:nvPr/>
        </p:nvGrpSpPr>
        <p:grpSpPr>
          <a:xfrm>
            <a:off x="1958845" y="4227926"/>
            <a:ext cx="3496573" cy="1082469"/>
            <a:chOff x="1746564" y="3397376"/>
            <a:chExt cx="3496573" cy="1082469"/>
          </a:xfrm>
          <a:solidFill>
            <a:srgbClr val="C00000">
              <a:alpha val="20000"/>
            </a:srgbClr>
          </a:solidFill>
          <a:effectLst/>
        </p:grpSpPr>
        <p:sp>
          <p:nvSpPr>
            <p:cNvPr id="242" name="Oval 249"/>
            <p:cNvSpPr/>
            <p:nvPr/>
          </p:nvSpPr>
          <p:spPr>
            <a:xfrm>
              <a:off x="2328454" y="3411229"/>
              <a:ext cx="529721" cy="403597"/>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grpFill/>
            <a:ln>
              <a:noFill/>
            </a:ln>
            <a:effectLst>
              <a:glow rad="228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43" name="Oval 249"/>
            <p:cNvSpPr/>
            <p:nvPr/>
          </p:nvSpPr>
          <p:spPr>
            <a:xfrm>
              <a:off x="2031571" y="3731863"/>
              <a:ext cx="529721" cy="403597"/>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grpFill/>
            <a:ln>
              <a:noFill/>
            </a:ln>
            <a:effectLst>
              <a:glow rad="228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44" name="Oval 249"/>
            <p:cNvSpPr/>
            <p:nvPr/>
          </p:nvSpPr>
          <p:spPr>
            <a:xfrm>
              <a:off x="1746564" y="4052497"/>
              <a:ext cx="529721" cy="403597"/>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grpFill/>
            <a:ln>
              <a:noFill/>
            </a:ln>
            <a:effectLst>
              <a:glow rad="228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45" name="Oval 249"/>
            <p:cNvSpPr/>
            <p:nvPr/>
          </p:nvSpPr>
          <p:spPr>
            <a:xfrm>
              <a:off x="3575363" y="3411229"/>
              <a:ext cx="529721" cy="403597"/>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grpFill/>
            <a:ln>
              <a:noFill/>
            </a:ln>
            <a:effectLst>
              <a:glow rad="228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1" name="Oval 249"/>
            <p:cNvSpPr/>
            <p:nvPr/>
          </p:nvSpPr>
          <p:spPr>
            <a:xfrm>
              <a:off x="3302231" y="3755614"/>
              <a:ext cx="529721" cy="403597"/>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grpFill/>
            <a:ln>
              <a:noFill/>
            </a:ln>
            <a:effectLst>
              <a:glow rad="228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3" name="Oval 249"/>
            <p:cNvSpPr/>
            <p:nvPr/>
          </p:nvSpPr>
          <p:spPr>
            <a:xfrm>
              <a:off x="3017223" y="4076248"/>
              <a:ext cx="529721" cy="403597"/>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grpFill/>
            <a:ln>
              <a:noFill/>
            </a:ln>
            <a:effectLst>
              <a:glow rad="228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78" name="Group 77"/>
            <p:cNvGrpSpPr/>
            <p:nvPr/>
          </p:nvGrpSpPr>
          <p:grpSpPr>
            <a:xfrm>
              <a:off x="2764740" y="3778145"/>
              <a:ext cx="251706" cy="429955"/>
              <a:chOff x="2764740" y="3778145"/>
              <a:chExt cx="251706" cy="429955"/>
            </a:xfrm>
            <a:grpFill/>
          </p:grpSpPr>
          <p:sp>
            <p:nvSpPr>
              <p:cNvPr id="254" name="Oval 249"/>
              <p:cNvSpPr/>
              <p:nvPr/>
            </p:nvSpPr>
            <p:spPr>
              <a:xfrm>
                <a:off x="2764740" y="3778145"/>
                <a:ext cx="251706" cy="75674"/>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 name="connsiteX0" fmla="*/ 94681 w 2677232"/>
                  <a:gd name="connsiteY0" fmla="*/ 516084 h 786342"/>
                  <a:gd name="connsiteX1" fmla="*/ 340697 w 2677232"/>
                  <a:gd name="connsiteY1" fmla="*/ 1660 h 786342"/>
                  <a:gd name="connsiteX2" fmla="*/ 2677232 w 2677232"/>
                  <a:gd name="connsiteY2" fmla="*/ 393536 h 786342"/>
                  <a:gd name="connsiteX3" fmla="*/ 1136146 w 2677232"/>
                  <a:gd name="connsiteY3" fmla="*/ 784552 h 786342"/>
                  <a:gd name="connsiteX4" fmla="*/ 94681 w 2677232"/>
                  <a:gd name="connsiteY4" fmla="*/ 516084 h 786342"/>
                  <a:gd name="connsiteX0" fmla="*/ 37305 w 2954575"/>
                  <a:gd name="connsiteY0" fmla="*/ 698714 h 817985"/>
                  <a:gd name="connsiteX1" fmla="*/ 618040 w 2954575"/>
                  <a:gd name="connsiteY1" fmla="*/ 7690 h 817985"/>
                  <a:gd name="connsiteX2" fmla="*/ 2954575 w 2954575"/>
                  <a:gd name="connsiteY2" fmla="*/ 399566 h 817985"/>
                  <a:gd name="connsiteX3" fmla="*/ 1413489 w 2954575"/>
                  <a:gd name="connsiteY3" fmla="*/ 790582 h 817985"/>
                  <a:gd name="connsiteX4" fmla="*/ 37305 w 2954575"/>
                  <a:gd name="connsiteY4" fmla="*/ 698714 h 817985"/>
                  <a:gd name="connsiteX0" fmla="*/ 25390 w 3155661"/>
                  <a:gd name="connsiteY0" fmla="*/ 561439 h 789751"/>
                  <a:gd name="connsiteX1" fmla="*/ 819126 w 3155661"/>
                  <a:gd name="connsiteY1" fmla="*/ 2864 h 789751"/>
                  <a:gd name="connsiteX2" fmla="*/ 3155661 w 3155661"/>
                  <a:gd name="connsiteY2" fmla="*/ 394740 h 789751"/>
                  <a:gd name="connsiteX3" fmla="*/ 1614575 w 3155661"/>
                  <a:gd name="connsiteY3" fmla="*/ 785756 h 789751"/>
                  <a:gd name="connsiteX4" fmla="*/ 25390 w 3155661"/>
                  <a:gd name="connsiteY4" fmla="*/ 561439 h 789751"/>
                  <a:gd name="connsiteX0" fmla="*/ 35023 w 2982719"/>
                  <a:gd name="connsiteY0" fmla="*/ 629880 h 798984"/>
                  <a:gd name="connsiteX1" fmla="*/ 646184 w 2982719"/>
                  <a:gd name="connsiteY1" fmla="*/ 5082 h 798984"/>
                  <a:gd name="connsiteX2" fmla="*/ 2982719 w 2982719"/>
                  <a:gd name="connsiteY2" fmla="*/ 396958 h 798984"/>
                  <a:gd name="connsiteX3" fmla="*/ 1441633 w 2982719"/>
                  <a:gd name="connsiteY3" fmla="*/ 787974 h 798984"/>
                  <a:gd name="connsiteX4" fmla="*/ 35023 w 2982719"/>
                  <a:gd name="connsiteY4" fmla="*/ 629880 h 798984"/>
                  <a:gd name="connsiteX0" fmla="*/ 10252 w 2957948"/>
                  <a:gd name="connsiteY0" fmla="*/ 402612 h 568702"/>
                  <a:gd name="connsiteX1" fmla="*/ 895273 w 2957948"/>
                  <a:gd name="connsiteY1" fmla="*/ 42708 h 568702"/>
                  <a:gd name="connsiteX2" fmla="*/ 2957948 w 2957948"/>
                  <a:gd name="connsiteY2" fmla="*/ 169690 h 568702"/>
                  <a:gd name="connsiteX3" fmla="*/ 1416862 w 2957948"/>
                  <a:gd name="connsiteY3" fmla="*/ 560706 h 568702"/>
                  <a:gd name="connsiteX4" fmla="*/ 10252 w 2957948"/>
                  <a:gd name="connsiteY4" fmla="*/ 402612 h 568702"/>
                  <a:gd name="connsiteX0" fmla="*/ 5607 w 2953303"/>
                  <a:gd name="connsiteY0" fmla="*/ 402612 h 454702"/>
                  <a:gd name="connsiteX1" fmla="*/ 890628 w 2953303"/>
                  <a:gd name="connsiteY1" fmla="*/ 42708 h 454702"/>
                  <a:gd name="connsiteX2" fmla="*/ 2953303 w 2953303"/>
                  <a:gd name="connsiteY2" fmla="*/ 169690 h 454702"/>
                  <a:gd name="connsiteX3" fmla="*/ 1260073 w 2953303"/>
                  <a:gd name="connsiteY3" fmla="*/ 428257 h 454702"/>
                  <a:gd name="connsiteX4" fmla="*/ 5607 w 2953303"/>
                  <a:gd name="connsiteY4" fmla="*/ 402612 h 454702"/>
                  <a:gd name="connsiteX0" fmla="*/ 4539 w 2952235"/>
                  <a:gd name="connsiteY0" fmla="*/ 415983 h 469277"/>
                  <a:gd name="connsiteX1" fmla="*/ 919989 w 2952235"/>
                  <a:gd name="connsiteY1" fmla="*/ 34004 h 469277"/>
                  <a:gd name="connsiteX2" fmla="*/ 2952235 w 2952235"/>
                  <a:gd name="connsiteY2" fmla="*/ 183061 h 469277"/>
                  <a:gd name="connsiteX3" fmla="*/ 1259005 w 2952235"/>
                  <a:gd name="connsiteY3" fmla="*/ 441628 h 469277"/>
                  <a:gd name="connsiteX4" fmla="*/ 4539 w 2952235"/>
                  <a:gd name="connsiteY4" fmla="*/ 415983 h 469277"/>
                  <a:gd name="connsiteX0" fmla="*/ 4538 w 2952235"/>
                  <a:gd name="connsiteY0" fmla="*/ 415982 h 469275"/>
                  <a:gd name="connsiteX1" fmla="*/ 919989 w 2952235"/>
                  <a:gd name="connsiteY1" fmla="*/ 34004 h 469275"/>
                  <a:gd name="connsiteX2" fmla="*/ 2952235 w 2952235"/>
                  <a:gd name="connsiteY2" fmla="*/ 183061 h 469275"/>
                  <a:gd name="connsiteX3" fmla="*/ 1259005 w 2952235"/>
                  <a:gd name="connsiteY3" fmla="*/ 441628 h 469275"/>
                  <a:gd name="connsiteX4" fmla="*/ 4538 w 2952235"/>
                  <a:gd name="connsiteY4" fmla="*/ 415982 h 469275"/>
                  <a:gd name="connsiteX0" fmla="*/ 11794 w 2959491"/>
                  <a:gd name="connsiteY0" fmla="*/ 415982 h 469275"/>
                  <a:gd name="connsiteX1" fmla="*/ 775100 w 2959491"/>
                  <a:gd name="connsiteY1" fmla="*/ 34004 h 469275"/>
                  <a:gd name="connsiteX2" fmla="*/ 2959491 w 2959491"/>
                  <a:gd name="connsiteY2" fmla="*/ 183061 h 469275"/>
                  <a:gd name="connsiteX3" fmla="*/ 1266261 w 2959491"/>
                  <a:gd name="connsiteY3" fmla="*/ 441628 h 469275"/>
                  <a:gd name="connsiteX4" fmla="*/ 11794 w 2959491"/>
                  <a:gd name="connsiteY4" fmla="*/ 415982 h 469275"/>
                  <a:gd name="connsiteX0" fmla="*/ 11297 w 2837279"/>
                  <a:gd name="connsiteY0" fmla="*/ 426187 h 480995"/>
                  <a:gd name="connsiteX1" fmla="*/ 774603 w 2837279"/>
                  <a:gd name="connsiteY1" fmla="*/ 44209 h 480995"/>
                  <a:gd name="connsiteX2" fmla="*/ 2837279 w 2837279"/>
                  <a:gd name="connsiteY2" fmla="*/ 171194 h 480995"/>
                  <a:gd name="connsiteX3" fmla="*/ 1265764 w 2837279"/>
                  <a:gd name="connsiteY3" fmla="*/ 451833 h 480995"/>
                  <a:gd name="connsiteX4" fmla="*/ 11297 w 2837279"/>
                  <a:gd name="connsiteY4" fmla="*/ 426187 h 480995"/>
                  <a:gd name="connsiteX0" fmla="*/ 11295 w 2837276"/>
                  <a:gd name="connsiteY0" fmla="*/ 293681 h 413634"/>
                  <a:gd name="connsiteX1" fmla="*/ 774600 w 2837276"/>
                  <a:gd name="connsiteY1" fmla="*/ 0 h 413634"/>
                  <a:gd name="connsiteX2" fmla="*/ 2837276 w 2837276"/>
                  <a:gd name="connsiteY2" fmla="*/ 126985 h 413634"/>
                  <a:gd name="connsiteX3" fmla="*/ 1265761 w 2837276"/>
                  <a:gd name="connsiteY3" fmla="*/ 407624 h 413634"/>
                  <a:gd name="connsiteX4" fmla="*/ 11295 w 2837276"/>
                  <a:gd name="connsiteY4" fmla="*/ 293681 h 413634"/>
                  <a:gd name="connsiteX0" fmla="*/ 1 w 2825982"/>
                  <a:gd name="connsiteY0" fmla="*/ 315756 h 435922"/>
                  <a:gd name="connsiteX1" fmla="*/ 1250170 w 2825982"/>
                  <a:gd name="connsiteY1" fmla="*/ 0 h 435922"/>
                  <a:gd name="connsiteX2" fmla="*/ 2825982 w 2825982"/>
                  <a:gd name="connsiteY2" fmla="*/ 149060 h 435922"/>
                  <a:gd name="connsiteX3" fmla="*/ 1254467 w 2825982"/>
                  <a:gd name="connsiteY3" fmla="*/ 429699 h 435922"/>
                  <a:gd name="connsiteX4" fmla="*/ 1 w 2825982"/>
                  <a:gd name="connsiteY4" fmla="*/ 315756 h 43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982" h="435922">
                    <a:moveTo>
                      <a:pt x="1" y="315756"/>
                    </a:moveTo>
                    <a:cubicBezTo>
                      <a:pt x="-715" y="244140"/>
                      <a:pt x="779173" y="27783"/>
                      <a:pt x="1250170" y="0"/>
                    </a:cubicBezTo>
                    <a:lnTo>
                      <a:pt x="2825982" y="149060"/>
                    </a:lnTo>
                    <a:cubicBezTo>
                      <a:pt x="2825982" y="391044"/>
                      <a:pt x="1725464" y="401916"/>
                      <a:pt x="1254467" y="429699"/>
                    </a:cubicBezTo>
                    <a:cubicBezTo>
                      <a:pt x="783470" y="457482"/>
                      <a:pt x="717" y="387372"/>
                      <a:pt x="1" y="315756"/>
                    </a:cubicBezTo>
                    <a:close/>
                  </a:path>
                </a:pathLst>
              </a:custGeom>
              <a:grpFill/>
              <a:ln>
                <a:noFill/>
              </a:ln>
              <a:effectLst>
                <a:glow rad="228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56" name="Oval 249"/>
              <p:cNvSpPr/>
              <p:nvPr/>
            </p:nvSpPr>
            <p:spPr>
              <a:xfrm>
                <a:off x="2764740" y="3906794"/>
                <a:ext cx="251706" cy="75674"/>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 name="connsiteX0" fmla="*/ 94681 w 2677232"/>
                  <a:gd name="connsiteY0" fmla="*/ 516084 h 786342"/>
                  <a:gd name="connsiteX1" fmla="*/ 340697 w 2677232"/>
                  <a:gd name="connsiteY1" fmla="*/ 1660 h 786342"/>
                  <a:gd name="connsiteX2" fmla="*/ 2677232 w 2677232"/>
                  <a:gd name="connsiteY2" fmla="*/ 393536 h 786342"/>
                  <a:gd name="connsiteX3" fmla="*/ 1136146 w 2677232"/>
                  <a:gd name="connsiteY3" fmla="*/ 784552 h 786342"/>
                  <a:gd name="connsiteX4" fmla="*/ 94681 w 2677232"/>
                  <a:gd name="connsiteY4" fmla="*/ 516084 h 786342"/>
                  <a:gd name="connsiteX0" fmla="*/ 37305 w 2954575"/>
                  <a:gd name="connsiteY0" fmla="*/ 698714 h 817985"/>
                  <a:gd name="connsiteX1" fmla="*/ 618040 w 2954575"/>
                  <a:gd name="connsiteY1" fmla="*/ 7690 h 817985"/>
                  <a:gd name="connsiteX2" fmla="*/ 2954575 w 2954575"/>
                  <a:gd name="connsiteY2" fmla="*/ 399566 h 817985"/>
                  <a:gd name="connsiteX3" fmla="*/ 1413489 w 2954575"/>
                  <a:gd name="connsiteY3" fmla="*/ 790582 h 817985"/>
                  <a:gd name="connsiteX4" fmla="*/ 37305 w 2954575"/>
                  <a:gd name="connsiteY4" fmla="*/ 698714 h 817985"/>
                  <a:gd name="connsiteX0" fmla="*/ 25390 w 3155661"/>
                  <a:gd name="connsiteY0" fmla="*/ 561439 h 789751"/>
                  <a:gd name="connsiteX1" fmla="*/ 819126 w 3155661"/>
                  <a:gd name="connsiteY1" fmla="*/ 2864 h 789751"/>
                  <a:gd name="connsiteX2" fmla="*/ 3155661 w 3155661"/>
                  <a:gd name="connsiteY2" fmla="*/ 394740 h 789751"/>
                  <a:gd name="connsiteX3" fmla="*/ 1614575 w 3155661"/>
                  <a:gd name="connsiteY3" fmla="*/ 785756 h 789751"/>
                  <a:gd name="connsiteX4" fmla="*/ 25390 w 3155661"/>
                  <a:gd name="connsiteY4" fmla="*/ 561439 h 789751"/>
                  <a:gd name="connsiteX0" fmla="*/ 35023 w 2982719"/>
                  <a:gd name="connsiteY0" fmla="*/ 629880 h 798984"/>
                  <a:gd name="connsiteX1" fmla="*/ 646184 w 2982719"/>
                  <a:gd name="connsiteY1" fmla="*/ 5082 h 798984"/>
                  <a:gd name="connsiteX2" fmla="*/ 2982719 w 2982719"/>
                  <a:gd name="connsiteY2" fmla="*/ 396958 h 798984"/>
                  <a:gd name="connsiteX3" fmla="*/ 1441633 w 2982719"/>
                  <a:gd name="connsiteY3" fmla="*/ 787974 h 798984"/>
                  <a:gd name="connsiteX4" fmla="*/ 35023 w 2982719"/>
                  <a:gd name="connsiteY4" fmla="*/ 629880 h 798984"/>
                  <a:gd name="connsiteX0" fmla="*/ 10252 w 2957948"/>
                  <a:gd name="connsiteY0" fmla="*/ 402612 h 568702"/>
                  <a:gd name="connsiteX1" fmla="*/ 895273 w 2957948"/>
                  <a:gd name="connsiteY1" fmla="*/ 42708 h 568702"/>
                  <a:gd name="connsiteX2" fmla="*/ 2957948 w 2957948"/>
                  <a:gd name="connsiteY2" fmla="*/ 169690 h 568702"/>
                  <a:gd name="connsiteX3" fmla="*/ 1416862 w 2957948"/>
                  <a:gd name="connsiteY3" fmla="*/ 560706 h 568702"/>
                  <a:gd name="connsiteX4" fmla="*/ 10252 w 2957948"/>
                  <a:gd name="connsiteY4" fmla="*/ 402612 h 568702"/>
                  <a:gd name="connsiteX0" fmla="*/ 5607 w 2953303"/>
                  <a:gd name="connsiteY0" fmla="*/ 402612 h 454702"/>
                  <a:gd name="connsiteX1" fmla="*/ 890628 w 2953303"/>
                  <a:gd name="connsiteY1" fmla="*/ 42708 h 454702"/>
                  <a:gd name="connsiteX2" fmla="*/ 2953303 w 2953303"/>
                  <a:gd name="connsiteY2" fmla="*/ 169690 h 454702"/>
                  <a:gd name="connsiteX3" fmla="*/ 1260073 w 2953303"/>
                  <a:gd name="connsiteY3" fmla="*/ 428257 h 454702"/>
                  <a:gd name="connsiteX4" fmla="*/ 5607 w 2953303"/>
                  <a:gd name="connsiteY4" fmla="*/ 402612 h 454702"/>
                  <a:gd name="connsiteX0" fmla="*/ 4539 w 2952235"/>
                  <a:gd name="connsiteY0" fmla="*/ 415983 h 469277"/>
                  <a:gd name="connsiteX1" fmla="*/ 919989 w 2952235"/>
                  <a:gd name="connsiteY1" fmla="*/ 34004 h 469277"/>
                  <a:gd name="connsiteX2" fmla="*/ 2952235 w 2952235"/>
                  <a:gd name="connsiteY2" fmla="*/ 183061 h 469277"/>
                  <a:gd name="connsiteX3" fmla="*/ 1259005 w 2952235"/>
                  <a:gd name="connsiteY3" fmla="*/ 441628 h 469277"/>
                  <a:gd name="connsiteX4" fmla="*/ 4539 w 2952235"/>
                  <a:gd name="connsiteY4" fmla="*/ 415983 h 469277"/>
                  <a:gd name="connsiteX0" fmla="*/ 4538 w 2952235"/>
                  <a:gd name="connsiteY0" fmla="*/ 415982 h 469275"/>
                  <a:gd name="connsiteX1" fmla="*/ 919989 w 2952235"/>
                  <a:gd name="connsiteY1" fmla="*/ 34004 h 469275"/>
                  <a:gd name="connsiteX2" fmla="*/ 2952235 w 2952235"/>
                  <a:gd name="connsiteY2" fmla="*/ 183061 h 469275"/>
                  <a:gd name="connsiteX3" fmla="*/ 1259005 w 2952235"/>
                  <a:gd name="connsiteY3" fmla="*/ 441628 h 469275"/>
                  <a:gd name="connsiteX4" fmla="*/ 4538 w 2952235"/>
                  <a:gd name="connsiteY4" fmla="*/ 415982 h 469275"/>
                  <a:gd name="connsiteX0" fmla="*/ 11794 w 2959491"/>
                  <a:gd name="connsiteY0" fmla="*/ 415982 h 469275"/>
                  <a:gd name="connsiteX1" fmla="*/ 775100 w 2959491"/>
                  <a:gd name="connsiteY1" fmla="*/ 34004 h 469275"/>
                  <a:gd name="connsiteX2" fmla="*/ 2959491 w 2959491"/>
                  <a:gd name="connsiteY2" fmla="*/ 183061 h 469275"/>
                  <a:gd name="connsiteX3" fmla="*/ 1266261 w 2959491"/>
                  <a:gd name="connsiteY3" fmla="*/ 441628 h 469275"/>
                  <a:gd name="connsiteX4" fmla="*/ 11794 w 2959491"/>
                  <a:gd name="connsiteY4" fmla="*/ 415982 h 469275"/>
                  <a:gd name="connsiteX0" fmla="*/ 11297 w 2837279"/>
                  <a:gd name="connsiteY0" fmla="*/ 426187 h 480995"/>
                  <a:gd name="connsiteX1" fmla="*/ 774603 w 2837279"/>
                  <a:gd name="connsiteY1" fmla="*/ 44209 h 480995"/>
                  <a:gd name="connsiteX2" fmla="*/ 2837279 w 2837279"/>
                  <a:gd name="connsiteY2" fmla="*/ 171194 h 480995"/>
                  <a:gd name="connsiteX3" fmla="*/ 1265764 w 2837279"/>
                  <a:gd name="connsiteY3" fmla="*/ 451833 h 480995"/>
                  <a:gd name="connsiteX4" fmla="*/ 11297 w 2837279"/>
                  <a:gd name="connsiteY4" fmla="*/ 426187 h 480995"/>
                  <a:gd name="connsiteX0" fmla="*/ 11295 w 2837276"/>
                  <a:gd name="connsiteY0" fmla="*/ 293681 h 413634"/>
                  <a:gd name="connsiteX1" fmla="*/ 774600 w 2837276"/>
                  <a:gd name="connsiteY1" fmla="*/ 0 h 413634"/>
                  <a:gd name="connsiteX2" fmla="*/ 2837276 w 2837276"/>
                  <a:gd name="connsiteY2" fmla="*/ 126985 h 413634"/>
                  <a:gd name="connsiteX3" fmla="*/ 1265761 w 2837276"/>
                  <a:gd name="connsiteY3" fmla="*/ 407624 h 413634"/>
                  <a:gd name="connsiteX4" fmla="*/ 11295 w 2837276"/>
                  <a:gd name="connsiteY4" fmla="*/ 293681 h 413634"/>
                  <a:gd name="connsiteX0" fmla="*/ 1 w 2825982"/>
                  <a:gd name="connsiteY0" fmla="*/ 315756 h 435922"/>
                  <a:gd name="connsiteX1" fmla="*/ 1250170 w 2825982"/>
                  <a:gd name="connsiteY1" fmla="*/ 0 h 435922"/>
                  <a:gd name="connsiteX2" fmla="*/ 2825982 w 2825982"/>
                  <a:gd name="connsiteY2" fmla="*/ 149060 h 435922"/>
                  <a:gd name="connsiteX3" fmla="*/ 1254467 w 2825982"/>
                  <a:gd name="connsiteY3" fmla="*/ 429699 h 435922"/>
                  <a:gd name="connsiteX4" fmla="*/ 1 w 2825982"/>
                  <a:gd name="connsiteY4" fmla="*/ 315756 h 43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982" h="435922">
                    <a:moveTo>
                      <a:pt x="1" y="315756"/>
                    </a:moveTo>
                    <a:cubicBezTo>
                      <a:pt x="-715" y="244140"/>
                      <a:pt x="779173" y="27783"/>
                      <a:pt x="1250170" y="0"/>
                    </a:cubicBezTo>
                    <a:lnTo>
                      <a:pt x="2825982" y="149060"/>
                    </a:lnTo>
                    <a:cubicBezTo>
                      <a:pt x="2825982" y="391044"/>
                      <a:pt x="1725464" y="401916"/>
                      <a:pt x="1254467" y="429699"/>
                    </a:cubicBezTo>
                    <a:cubicBezTo>
                      <a:pt x="783470" y="457482"/>
                      <a:pt x="717" y="387372"/>
                      <a:pt x="1" y="315756"/>
                    </a:cubicBezTo>
                    <a:close/>
                  </a:path>
                </a:pathLst>
              </a:custGeom>
              <a:grpFill/>
              <a:ln>
                <a:noFill/>
              </a:ln>
              <a:effectLst>
                <a:glow rad="228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57" name="Oval 249"/>
              <p:cNvSpPr/>
              <p:nvPr/>
            </p:nvSpPr>
            <p:spPr>
              <a:xfrm>
                <a:off x="2764740" y="4013672"/>
                <a:ext cx="251706" cy="75674"/>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 name="connsiteX0" fmla="*/ 94681 w 2677232"/>
                  <a:gd name="connsiteY0" fmla="*/ 516084 h 786342"/>
                  <a:gd name="connsiteX1" fmla="*/ 340697 w 2677232"/>
                  <a:gd name="connsiteY1" fmla="*/ 1660 h 786342"/>
                  <a:gd name="connsiteX2" fmla="*/ 2677232 w 2677232"/>
                  <a:gd name="connsiteY2" fmla="*/ 393536 h 786342"/>
                  <a:gd name="connsiteX3" fmla="*/ 1136146 w 2677232"/>
                  <a:gd name="connsiteY3" fmla="*/ 784552 h 786342"/>
                  <a:gd name="connsiteX4" fmla="*/ 94681 w 2677232"/>
                  <a:gd name="connsiteY4" fmla="*/ 516084 h 786342"/>
                  <a:gd name="connsiteX0" fmla="*/ 37305 w 2954575"/>
                  <a:gd name="connsiteY0" fmla="*/ 698714 h 817985"/>
                  <a:gd name="connsiteX1" fmla="*/ 618040 w 2954575"/>
                  <a:gd name="connsiteY1" fmla="*/ 7690 h 817985"/>
                  <a:gd name="connsiteX2" fmla="*/ 2954575 w 2954575"/>
                  <a:gd name="connsiteY2" fmla="*/ 399566 h 817985"/>
                  <a:gd name="connsiteX3" fmla="*/ 1413489 w 2954575"/>
                  <a:gd name="connsiteY3" fmla="*/ 790582 h 817985"/>
                  <a:gd name="connsiteX4" fmla="*/ 37305 w 2954575"/>
                  <a:gd name="connsiteY4" fmla="*/ 698714 h 817985"/>
                  <a:gd name="connsiteX0" fmla="*/ 25390 w 3155661"/>
                  <a:gd name="connsiteY0" fmla="*/ 561439 h 789751"/>
                  <a:gd name="connsiteX1" fmla="*/ 819126 w 3155661"/>
                  <a:gd name="connsiteY1" fmla="*/ 2864 h 789751"/>
                  <a:gd name="connsiteX2" fmla="*/ 3155661 w 3155661"/>
                  <a:gd name="connsiteY2" fmla="*/ 394740 h 789751"/>
                  <a:gd name="connsiteX3" fmla="*/ 1614575 w 3155661"/>
                  <a:gd name="connsiteY3" fmla="*/ 785756 h 789751"/>
                  <a:gd name="connsiteX4" fmla="*/ 25390 w 3155661"/>
                  <a:gd name="connsiteY4" fmla="*/ 561439 h 789751"/>
                  <a:gd name="connsiteX0" fmla="*/ 35023 w 2982719"/>
                  <a:gd name="connsiteY0" fmla="*/ 629880 h 798984"/>
                  <a:gd name="connsiteX1" fmla="*/ 646184 w 2982719"/>
                  <a:gd name="connsiteY1" fmla="*/ 5082 h 798984"/>
                  <a:gd name="connsiteX2" fmla="*/ 2982719 w 2982719"/>
                  <a:gd name="connsiteY2" fmla="*/ 396958 h 798984"/>
                  <a:gd name="connsiteX3" fmla="*/ 1441633 w 2982719"/>
                  <a:gd name="connsiteY3" fmla="*/ 787974 h 798984"/>
                  <a:gd name="connsiteX4" fmla="*/ 35023 w 2982719"/>
                  <a:gd name="connsiteY4" fmla="*/ 629880 h 798984"/>
                  <a:gd name="connsiteX0" fmla="*/ 10252 w 2957948"/>
                  <a:gd name="connsiteY0" fmla="*/ 402612 h 568702"/>
                  <a:gd name="connsiteX1" fmla="*/ 895273 w 2957948"/>
                  <a:gd name="connsiteY1" fmla="*/ 42708 h 568702"/>
                  <a:gd name="connsiteX2" fmla="*/ 2957948 w 2957948"/>
                  <a:gd name="connsiteY2" fmla="*/ 169690 h 568702"/>
                  <a:gd name="connsiteX3" fmla="*/ 1416862 w 2957948"/>
                  <a:gd name="connsiteY3" fmla="*/ 560706 h 568702"/>
                  <a:gd name="connsiteX4" fmla="*/ 10252 w 2957948"/>
                  <a:gd name="connsiteY4" fmla="*/ 402612 h 568702"/>
                  <a:gd name="connsiteX0" fmla="*/ 5607 w 2953303"/>
                  <a:gd name="connsiteY0" fmla="*/ 402612 h 454702"/>
                  <a:gd name="connsiteX1" fmla="*/ 890628 w 2953303"/>
                  <a:gd name="connsiteY1" fmla="*/ 42708 h 454702"/>
                  <a:gd name="connsiteX2" fmla="*/ 2953303 w 2953303"/>
                  <a:gd name="connsiteY2" fmla="*/ 169690 h 454702"/>
                  <a:gd name="connsiteX3" fmla="*/ 1260073 w 2953303"/>
                  <a:gd name="connsiteY3" fmla="*/ 428257 h 454702"/>
                  <a:gd name="connsiteX4" fmla="*/ 5607 w 2953303"/>
                  <a:gd name="connsiteY4" fmla="*/ 402612 h 454702"/>
                  <a:gd name="connsiteX0" fmla="*/ 4539 w 2952235"/>
                  <a:gd name="connsiteY0" fmla="*/ 415983 h 469277"/>
                  <a:gd name="connsiteX1" fmla="*/ 919989 w 2952235"/>
                  <a:gd name="connsiteY1" fmla="*/ 34004 h 469277"/>
                  <a:gd name="connsiteX2" fmla="*/ 2952235 w 2952235"/>
                  <a:gd name="connsiteY2" fmla="*/ 183061 h 469277"/>
                  <a:gd name="connsiteX3" fmla="*/ 1259005 w 2952235"/>
                  <a:gd name="connsiteY3" fmla="*/ 441628 h 469277"/>
                  <a:gd name="connsiteX4" fmla="*/ 4539 w 2952235"/>
                  <a:gd name="connsiteY4" fmla="*/ 415983 h 469277"/>
                  <a:gd name="connsiteX0" fmla="*/ 4538 w 2952235"/>
                  <a:gd name="connsiteY0" fmla="*/ 415982 h 469275"/>
                  <a:gd name="connsiteX1" fmla="*/ 919989 w 2952235"/>
                  <a:gd name="connsiteY1" fmla="*/ 34004 h 469275"/>
                  <a:gd name="connsiteX2" fmla="*/ 2952235 w 2952235"/>
                  <a:gd name="connsiteY2" fmla="*/ 183061 h 469275"/>
                  <a:gd name="connsiteX3" fmla="*/ 1259005 w 2952235"/>
                  <a:gd name="connsiteY3" fmla="*/ 441628 h 469275"/>
                  <a:gd name="connsiteX4" fmla="*/ 4538 w 2952235"/>
                  <a:gd name="connsiteY4" fmla="*/ 415982 h 469275"/>
                  <a:gd name="connsiteX0" fmla="*/ 11794 w 2959491"/>
                  <a:gd name="connsiteY0" fmla="*/ 415982 h 469275"/>
                  <a:gd name="connsiteX1" fmla="*/ 775100 w 2959491"/>
                  <a:gd name="connsiteY1" fmla="*/ 34004 h 469275"/>
                  <a:gd name="connsiteX2" fmla="*/ 2959491 w 2959491"/>
                  <a:gd name="connsiteY2" fmla="*/ 183061 h 469275"/>
                  <a:gd name="connsiteX3" fmla="*/ 1266261 w 2959491"/>
                  <a:gd name="connsiteY3" fmla="*/ 441628 h 469275"/>
                  <a:gd name="connsiteX4" fmla="*/ 11794 w 2959491"/>
                  <a:gd name="connsiteY4" fmla="*/ 415982 h 469275"/>
                  <a:gd name="connsiteX0" fmla="*/ 11297 w 2837279"/>
                  <a:gd name="connsiteY0" fmla="*/ 426187 h 480995"/>
                  <a:gd name="connsiteX1" fmla="*/ 774603 w 2837279"/>
                  <a:gd name="connsiteY1" fmla="*/ 44209 h 480995"/>
                  <a:gd name="connsiteX2" fmla="*/ 2837279 w 2837279"/>
                  <a:gd name="connsiteY2" fmla="*/ 171194 h 480995"/>
                  <a:gd name="connsiteX3" fmla="*/ 1265764 w 2837279"/>
                  <a:gd name="connsiteY3" fmla="*/ 451833 h 480995"/>
                  <a:gd name="connsiteX4" fmla="*/ 11297 w 2837279"/>
                  <a:gd name="connsiteY4" fmla="*/ 426187 h 480995"/>
                  <a:gd name="connsiteX0" fmla="*/ 11295 w 2837276"/>
                  <a:gd name="connsiteY0" fmla="*/ 293681 h 413634"/>
                  <a:gd name="connsiteX1" fmla="*/ 774600 w 2837276"/>
                  <a:gd name="connsiteY1" fmla="*/ 0 h 413634"/>
                  <a:gd name="connsiteX2" fmla="*/ 2837276 w 2837276"/>
                  <a:gd name="connsiteY2" fmla="*/ 126985 h 413634"/>
                  <a:gd name="connsiteX3" fmla="*/ 1265761 w 2837276"/>
                  <a:gd name="connsiteY3" fmla="*/ 407624 h 413634"/>
                  <a:gd name="connsiteX4" fmla="*/ 11295 w 2837276"/>
                  <a:gd name="connsiteY4" fmla="*/ 293681 h 413634"/>
                  <a:gd name="connsiteX0" fmla="*/ 1 w 2825982"/>
                  <a:gd name="connsiteY0" fmla="*/ 315756 h 435922"/>
                  <a:gd name="connsiteX1" fmla="*/ 1250170 w 2825982"/>
                  <a:gd name="connsiteY1" fmla="*/ 0 h 435922"/>
                  <a:gd name="connsiteX2" fmla="*/ 2825982 w 2825982"/>
                  <a:gd name="connsiteY2" fmla="*/ 149060 h 435922"/>
                  <a:gd name="connsiteX3" fmla="*/ 1254467 w 2825982"/>
                  <a:gd name="connsiteY3" fmla="*/ 429699 h 435922"/>
                  <a:gd name="connsiteX4" fmla="*/ 1 w 2825982"/>
                  <a:gd name="connsiteY4" fmla="*/ 315756 h 43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982" h="435922">
                    <a:moveTo>
                      <a:pt x="1" y="315756"/>
                    </a:moveTo>
                    <a:cubicBezTo>
                      <a:pt x="-715" y="244140"/>
                      <a:pt x="779173" y="27783"/>
                      <a:pt x="1250170" y="0"/>
                    </a:cubicBezTo>
                    <a:lnTo>
                      <a:pt x="2825982" y="149060"/>
                    </a:lnTo>
                    <a:cubicBezTo>
                      <a:pt x="2825982" y="391044"/>
                      <a:pt x="1725464" y="401916"/>
                      <a:pt x="1254467" y="429699"/>
                    </a:cubicBezTo>
                    <a:cubicBezTo>
                      <a:pt x="783470" y="457482"/>
                      <a:pt x="717" y="387372"/>
                      <a:pt x="1" y="315756"/>
                    </a:cubicBezTo>
                    <a:close/>
                  </a:path>
                </a:pathLst>
              </a:custGeom>
              <a:grpFill/>
              <a:ln>
                <a:noFill/>
              </a:ln>
              <a:effectLst>
                <a:glow rad="228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61" name="Oval 249"/>
              <p:cNvSpPr/>
              <p:nvPr/>
            </p:nvSpPr>
            <p:spPr>
              <a:xfrm>
                <a:off x="2764740" y="4132426"/>
                <a:ext cx="251706" cy="75674"/>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 name="connsiteX0" fmla="*/ 94681 w 2677232"/>
                  <a:gd name="connsiteY0" fmla="*/ 516084 h 786342"/>
                  <a:gd name="connsiteX1" fmla="*/ 340697 w 2677232"/>
                  <a:gd name="connsiteY1" fmla="*/ 1660 h 786342"/>
                  <a:gd name="connsiteX2" fmla="*/ 2677232 w 2677232"/>
                  <a:gd name="connsiteY2" fmla="*/ 393536 h 786342"/>
                  <a:gd name="connsiteX3" fmla="*/ 1136146 w 2677232"/>
                  <a:gd name="connsiteY3" fmla="*/ 784552 h 786342"/>
                  <a:gd name="connsiteX4" fmla="*/ 94681 w 2677232"/>
                  <a:gd name="connsiteY4" fmla="*/ 516084 h 786342"/>
                  <a:gd name="connsiteX0" fmla="*/ 37305 w 2954575"/>
                  <a:gd name="connsiteY0" fmla="*/ 698714 h 817985"/>
                  <a:gd name="connsiteX1" fmla="*/ 618040 w 2954575"/>
                  <a:gd name="connsiteY1" fmla="*/ 7690 h 817985"/>
                  <a:gd name="connsiteX2" fmla="*/ 2954575 w 2954575"/>
                  <a:gd name="connsiteY2" fmla="*/ 399566 h 817985"/>
                  <a:gd name="connsiteX3" fmla="*/ 1413489 w 2954575"/>
                  <a:gd name="connsiteY3" fmla="*/ 790582 h 817985"/>
                  <a:gd name="connsiteX4" fmla="*/ 37305 w 2954575"/>
                  <a:gd name="connsiteY4" fmla="*/ 698714 h 817985"/>
                  <a:gd name="connsiteX0" fmla="*/ 25390 w 3155661"/>
                  <a:gd name="connsiteY0" fmla="*/ 561439 h 789751"/>
                  <a:gd name="connsiteX1" fmla="*/ 819126 w 3155661"/>
                  <a:gd name="connsiteY1" fmla="*/ 2864 h 789751"/>
                  <a:gd name="connsiteX2" fmla="*/ 3155661 w 3155661"/>
                  <a:gd name="connsiteY2" fmla="*/ 394740 h 789751"/>
                  <a:gd name="connsiteX3" fmla="*/ 1614575 w 3155661"/>
                  <a:gd name="connsiteY3" fmla="*/ 785756 h 789751"/>
                  <a:gd name="connsiteX4" fmla="*/ 25390 w 3155661"/>
                  <a:gd name="connsiteY4" fmla="*/ 561439 h 789751"/>
                  <a:gd name="connsiteX0" fmla="*/ 35023 w 2982719"/>
                  <a:gd name="connsiteY0" fmla="*/ 629880 h 798984"/>
                  <a:gd name="connsiteX1" fmla="*/ 646184 w 2982719"/>
                  <a:gd name="connsiteY1" fmla="*/ 5082 h 798984"/>
                  <a:gd name="connsiteX2" fmla="*/ 2982719 w 2982719"/>
                  <a:gd name="connsiteY2" fmla="*/ 396958 h 798984"/>
                  <a:gd name="connsiteX3" fmla="*/ 1441633 w 2982719"/>
                  <a:gd name="connsiteY3" fmla="*/ 787974 h 798984"/>
                  <a:gd name="connsiteX4" fmla="*/ 35023 w 2982719"/>
                  <a:gd name="connsiteY4" fmla="*/ 629880 h 798984"/>
                  <a:gd name="connsiteX0" fmla="*/ 10252 w 2957948"/>
                  <a:gd name="connsiteY0" fmla="*/ 402612 h 568702"/>
                  <a:gd name="connsiteX1" fmla="*/ 895273 w 2957948"/>
                  <a:gd name="connsiteY1" fmla="*/ 42708 h 568702"/>
                  <a:gd name="connsiteX2" fmla="*/ 2957948 w 2957948"/>
                  <a:gd name="connsiteY2" fmla="*/ 169690 h 568702"/>
                  <a:gd name="connsiteX3" fmla="*/ 1416862 w 2957948"/>
                  <a:gd name="connsiteY3" fmla="*/ 560706 h 568702"/>
                  <a:gd name="connsiteX4" fmla="*/ 10252 w 2957948"/>
                  <a:gd name="connsiteY4" fmla="*/ 402612 h 568702"/>
                  <a:gd name="connsiteX0" fmla="*/ 5607 w 2953303"/>
                  <a:gd name="connsiteY0" fmla="*/ 402612 h 454702"/>
                  <a:gd name="connsiteX1" fmla="*/ 890628 w 2953303"/>
                  <a:gd name="connsiteY1" fmla="*/ 42708 h 454702"/>
                  <a:gd name="connsiteX2" fmla="*/ 2953303 w 2953303"/>
                  <a:gd name="connsiteY2" fmla="*/ 169690 h 454702"/>
                  <a:gd name="connsiteX3" fmla="*/ 1260073 w 2953303"/>
                  <a:gd name="connsiteY3" fmla="*/ 428257 h 454702"/>
                  <a:gd name="connsiteX4" fmla="*/ 5607 w 2953303"/>
                  <a:gd name="connsiteY4" fmla="*/ 402612 h 454702"/>
                  <a:gd name="connsiteX0" fmla="*/ 4539 w 2952235"/>
                  <a:gd name="connsiteY0" fmla="*/ 415983 h 469277"/>
                  <a:gd name="connsiteX1" fmla="*/ 919989 w 2952235"/>
                  <a:gd name="connsiteY1" fmla="*/ 34004 h 469277"/>
                  <a:gd name="connsiteX2" fmla="*/ 2952235 w 2952235"/>
                  <a:gd name="connsiteY2" fmla="*/ 183061 h 469277"/>
                  <a:gd name="connsiteX3" fmla="*/ 1259005 w 2952235"/>
                  <a:gd name="connsiteY3" fmla="*/ 441628 h 469277"/>
                  <a:gd name="connsiteX4" fmla="*/ 4539 w 2952235"/>
                  <a:gd name="connsiteY4" fmla="*/ 415983 h 469277"/>
                  <a:gd name="connsiteX0" fmla="*/ 4538 w 2952235"/>
                  <a:gd name="connsiteY0" fmla="*/ 415982 h 469275"/>
                  <a:gd name="connsiteX1" fmla="*/ 919989 w 2952235"/>
                  <a:gd name="connsiteY1" fmla="*/ 34004 h 469275"/>
                  <a:gd name="connsiteX2" fmla="*/ 2952235 w 2952235"/>
                  <a:gd name="connsiteY2" fmla="*/ 183061 h 469275"/>
                  <a:gd name="connsiteX3" fmla="*/ 1259005 w 2952235"/>
                  <a:gd name="connsiteY3" fmla="*/ 441628 h 469275"/>
                  <a:gd name="connsiteX4" fmla="*/ 4538 w 2952235"/>
                  <a:gd name="connsiteY4" fmla="*/ 415982 h 469275"/>
                  <a:gd name="connsiteX0" fmla="*/ 11794 w 2959491"/>
                  <a:gd name="connsiteY0" fmla="*/ 415982 h 469275"/>
                  <a:gd name="connsiteX1" fmla="*/ 775100 w 2959491"/>
                  <a:gd name="connsiteY1" fmla="*/ 34004 h 469275"/>
                  <a:gd name="connsiteX2" fmla="*/ 2959491 w 2959491"/>
                  <a:gd name="connsiteY2" fmla="*/ 183061 h 469275"/>
                  <a:gd name="connsiteX3" fmla="*/ 1266261 w 2959491"/>
                  <a:gd name="connsiteY3" fmla="*/ 441628 h 469275"/>
                  <a:gd name="connsiteX4" fmla="*/ 11794 w 2959491"/>
                  <a:gd name="connsiteY4" fmla="*/ 415982 h 469275"/>
                  <a:gd name="connsiteX0" fmla="*/ 11297 w 2837279"/>
                  <a:gd name="connsiteY0" fmla="*/ 426187 h 480995"/>
                  <a:gd name="connsiteX1" fmla="*/ 774603 w 2837279"/>
                  <a:gd name="connsiteY1" fmla="*/ 44209 h 480995"/>
                  <a:gd name="connsiteX2" fmla="*/ 2837279 w 2837279"/>
                  <a:gd name="connsiteY2" fmla="*/ 171194 h 480995"/>
                  <a:gd name="connsiteX3" fmla="*/ 1265764 w 2837279"/>
                  <a:gd name="connsiteY3" fmla="*/ 451833 h 480995"/>
                  <a:gd name="connsiteX4" fmla="*/ 11297 w 2837279"/>
                  <a:gd name="connsiteY4" fmla="*/ 426187 h 480995"/>
                  <a:gd name="connsiteX0" fmla="*/ 11295 w 2837276"/>
                  <a:gd name="connsiteY0" fmla="*/ 293681 h 413634"/>
                  <a:gd name="connsiteX1" fmla="*/ 774600 w 2837276"/>
                  <a:gd name="connsiteY1" fmla="*/ 0 h 413634"/>
                  <a:gd name="connsiteX2" fmla="*/ 2837276 w 2837276"/>
                  <a:gd name="connsiteY2" fmla="*/ 126985 h 413634"/>
                  <a:gd name="connsiteX3" fmla="*/ 1265761 w 2837276"/>
                  <a:gd name="connsiteY3" fmla="*/ 407624 h 413634"/>
                  <a:gd name="connsiteX4" fmla="*/ 11295 w 2837276"/>
                  <a:gd name="connsiteY4" fmla="*/ 293681 h 413634"/>
                  <a:gd name="connsiteX0" fmla="*/ 1 w 2825982"/>
                  <a:gd name="connsiteY0" fmla="*/ 315756 h 435922"/>
                  <a:gd name="connsiteX1" fmla="*/ 1250170 w 2825982"/>
                  <a:gd name="connsiteY1" fmla="*/ 0 h 435922"/>
                  <a:gd name="connsiteX2" fmla="*/ 2825982 w 2825982"/>
                  <a:gd name="connsiteY2" fmla="*/ 149060 h 435922"/>
                  <a:gd name="connsiteX3" fmla="*/ 1254467 w 2825982"/>
                  <a:gd name="connsiteY3" fmla="*/ 429699 h 435922"/>
                  <a:gd name="connsiteX4" fmla="*/ 1 w 2825982"/>
                  <a:gd name="connsiteY4" fmla="*/ 315756 h 43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982" h="435922">
                    <a:moveTo>
                      <a:pt x="1" y="315756"/>
                    </a:moveTo>
                    <a:cubicBezTo>
                      <a:pt x="-715" y="244140"/>
                      <a:pt x="779173" y="27783"/>
                      <a:pt x="1250170" y="0"/>
                    </a:cubicBezTo>
                    <a:lnTo>
                      <a:pt x="2825982" y="149060"/>
                    </a:lnTo>
                    <a:cubicBezTo>
                      <a:pt x="2825982" y="391044"/>
                      <a:pt x="1725464" y="401916"/>
                      <a:pt x="1254467" y="429699"/>
                    </a:cubicBezTo>
                    <a:cubicBezTo>
                      <a:pt x="783470" y="457482"/>
                      <a:pt x="717" y="387372"/>
                      <a:pt x="1" y="315756"/>
                    </a:cubicBezTo>
                    <a:close/>
                  </a:path>
                </a:pathLst>
              </a:custGeom>
              <a:grpFill/>
              <a:ln>
                <a:noFill/>
              </a:ln>
              <a:effectLst>
                <a:glow rad="228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grpSp>
          <p:nvGrpSpPr>
            <p:cNvPr id="266" name="Group 265"/>
            <p:cNvGrpSpPr/>
            <p:nvPr/>
          </p:nvGrpSpPr>
          <p:grpSpPr>
            <a:xfrm>
              <a:off x="4270927" y="3443657"/>
              <a:ext cx="251706" cy="429955"/>
              <a:chOff x="2764740" y="3778145"/>
              <a:chExt cx="251706" cy="429955"/>
            </a:xfrm>
            <a:grpFill/>
          </p:grpSpPr>
          <p:sp>
            <p:nvSpPr>
              <p:cNvPr id="267" name="Oval 249"/>
              <p:cNvSpPr/>
              <p:nvPr/>
            </p:nvSpPr>
            <p:spPr>
              <a:xfrm>
                <a:off x="2764740" y="3778145"/>
                <a:ext cx="251706" cy="75674"/>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 name="connsiteX0" fmla="*/ 94681 w 2677232"/>
                  <a:gd name="connsiteY0" fmla="*/ 516084 h 786342"/>
                  <a:gd name="connsiteX1" fmla="*/ 340697 w 2677232"/>
                  <a:gd name="connsiteY1" fmla="*/ 1660 h 786342"/>
                  <a:gd name="connsiteX2" fmla="*/ 2677232 w 2677232"/>
                  <a:gd name="connsiteY2" fmla="*/ 393536 h 786342"/>
                  <a:gd name="connsiteX3" fmla="*/ 1136146 w 2677232"/>
                  <a:gd name="connsiteY3" fmla="*/ 784552 h 786342"/>
                  <a:gd name="connsiteX4" fmla="*/ 94681 w 2677232"/>
                  <a:gd name="connsiteY4" fmla="*/ 516084 h 786342"/>
                  <a:gd name="connsiteX0" fmla="*/ 37305 w 2954575"/>
                  <a:gd name="connsiteY0" fmla="*/ 698714 h 817985"/>
                  <a:gd name="connsiteX1" fmla="*/ 618040 w 2954575"/>
                  <a:gd name="connsiteY1" fmla="*/ 7690 h 817985"/>
                  <a:gd name="connsiteX2" fmla="*/ 2954575 w 2954575"/>
                  <a:gd name="connsiteY2" fmla="*/ 399566 h 817985"/>
                  <a:gd name="connsiteX3" fmla="*/ 1413489 w 2954575"/>
                  <a:gd name="connsiteY3" fmla="*/ 790582 h 817985"/>
                  <a:gd name="connsiteX4" fmla="*/ 37305 w 2954575"/>
                  <a:gd name="connsiteY4" fmla="*/ 698714 h 817985"/>
                  <a:gd name="connsiteX0" fmla="*/ 25390 w 3155661"/>
                  <a:gd name="connsiteY0" fmla="*/ 561439 h 789751"/>
                  <a:gd name="connsiteX1" fmla="*/ 819126 w 3155661"/>
                  <a:gd name="connsiteY1" fmla="*/ 2864 h 789751"/>
                  <a:gd name="connsiteX2" fmla="*/ 3155661 w 3155661"/>
                  <a:gd name="connsiteY2" fmla="*/ 394740 h 789751"/>
                  <a:gd name="connsiteX3" fmla="*/ 1614575 w 3155661"/>
                  <a:gd name="connsiteY3" fmla="*/ 785756 h 789751"/>
                  <a:gd name="connsiteX4" fmla="*/ 25390 w 3155661"/>
                  <a:gd name="connsiteY4" fmla="*/ 561439 h 789751"/>
                  <a:gd name="connsiteX0" fmla="*/ 35023 w 2982719"/>
                  <a:gd name="connsiteY0" fmla="*/ 629880 h 798984"/>
                  <a:gd name="connsiteX1" fmla="*/ 646184 w 2982719"/>
                  <a:gd name="connsiteY1" fmla="*/ 5082 h 798984"/>
                  <a:gd name="connsiteX2" fmla="*/ 2982719 w 2982719"/>
                  <a:gd name="connsiteY2" fmla="*/ 396958 h 798984"/>
                  <a:gd name="connsiteX3" fmla="*/ 1441633 w 2982719"/>
                  <a:gd name="connsiteY3" fmla="*/ 787974 h 798984"/>
                  <a:gd name="connsiteX4" fmla="*/ 35023 w 2982719"/>
                  <a:gd name="connsiteY4" fmla="*/ 629880 h 798984"/>
                  <a:gd name="connsiteX0" fmla="*/ 10252 w 2957948"/>
                  <a:gd name="connsiteY0" fmla="*/ 402612 h 568702"/>
                  <a:gd name="connsiteX1" fmla="*/ 895273 w 2957948"/>
                  <a:gd name="connsiteY1" fmla="*/ 42708 h 568702"/>
                  <a:gd name="connsiteX2" fmla="*/ 2957948 w 2957948"/>
                  <a:gd name="connsiteY2" fmla="*/ 169690 h 568702"/>
                  <a:gd name="connsiteX3" fmla="*/ 1416862 w 2957948"/>
                  <a:gd name="connsiteY3" fmla="*/ 560706 h 568702"/>
                  <a:gd name="connsiteX4" fmla="*/ 10252 w 2957948"/>
                  <a:gd name="connsiteY4" fmla="*/ 402612 h 568702"/>
                  <a:gd name="connsiteX0" fmla="*/ 5607 w 2953303"/>
                  <a:gd name="connsiteY0" fmla="*/ 402612 h 454702"/>
                  <a:gd name="connsiteX1" fmla="*/ 890628 w 2953303"/>
                  <a:gd name="connsiteY1" fmla="*/ 42708 h 454702"/>
                  <a:gd name="connsiteX2" fmla="*/ 2953303 w 2953303"/>
                  <a:gd name="connsiteY2" fmla="*/ 169690 h 454702"/>
                  <a:gd name="connsiteX3" fmla="*/ 1260073 w 2953303"/>
                  <a:gd name="connsiteY3" fmla="*/ 428257 h 454702"/>
                  <a:gd name="connsiteX4" fmla="*/ 5607 w 2953303"/>
                  <a:gd name="connsiteY4" fmla="*/ 402612 h 454702"/>
                  <a:gd name="connsiteX0" fmla="*/ 4539 w 2952235"/>
                  <a:gd name="connsiteY0" fmla="*/ 415983 h 469277"/>
                  <a:gd name="connsiteX1" fmla="*/ 919989 w 2952235"/>
                  <a:gd name="connsiteY1" fmla="*/ 34004 h 469277"/>
                  <a:gd name="connsiteX2" fmla="*/ 2952235 w 2952235"/>
                  <a:gd name="connsiteY2" fmla="*/ 183061 h 469277"/>
                  <a:gd name="connsiteX3" fmla="*/ 1259005 w 2952235"/>
                  <a:gd name="connsiteY3" fmla="*/ 441628 h 469277"/>
                  <a:gd name="connsiteX4" fmla="*/ 4539 w 2952235"/>
                  <a:gd name="connsiteY4" fmla="*/ 415983 h 469277"/>
                  <a:gd name="connsiteX0" fmla="*/ 4538 w 2952235"/>
                  <a:gd name="connsiteY0" fmla="*/ 415982 h 469275"/>
                  <a:gd name="connsiteX1" fmla="*/ 919989 w 2952235"/>
                  <a:gd name="connsiteY1" fmla="*/ 34004 h 469275"/>
                  <a:gd name="connsiteX2" fmla="*/ 2952235 w 2952235"/>
                  <a:gd name="connsiteY2" fmla="*/ 183061 h 469275"/>
                  <a:gd name="connsiteX3" fmla="*/ 1259005 w 2952235"/>
                  <a:gd name="connsiteY3" fmla="*/ 441628 h 469275"/>
                  <a:gd name="connsiteX4" fmla="*/ 4538 w 2952235"/>
                  <a:gd name="connsiteY4" fmla="*/ 415982 h 469275"/>
                  <a:gd name="connsiteX0" fmla="*/ 11794 w 2959491"/>
                  <a:gd name="connsiteY0" fmla="*/ 415982 h 469275"/>
                  <a:gd name="connsiteX1" fmla="*/ 775100 w 2959491"/>
                  <a:gd name="connsiteY1" fmla="*/ 34004 h 469275"/>
                  <a:gd name="connsiteX2" fmla="*/ 2959491 w 2959491"/>
                  <a:gd name="connsiteY2" fmla="*/ 183061 h 469275"/>
                  <a:gd name="connsiteX3" fmla="*/ 1266261 w 2959491"/>
                  <a:gd name="connsiteY3" fmla="*/ 441628 h 469275"/>
                  <a:gd name="connsiteX4" fmla="*/ 11794 w 2959491"/>
                  <a:gd name="connsiteY4" fmla="*/ 415982 h 469275"/>
                  <a:gd name="connsiteX0" fmla="*/ 11297 w 2837279"/>
                  <a:gd name="connsiteY0" fmla="*/ 426187 h 480995"/>
                  <a:gd name="connsiteX1" fmla="*/ 774603 w 2837279"/>
                  <a:gd name="connsiteY1" fmla="*/ 44209 h 480995"/>
                  <a:gd name="connsiteX2" fmla="*/ 2837279 w 2837279"/>
                  <a:gd name="connsiteY2" fmla="*/ 171194 h 480995"/>
                  <a:gd name="connsiteX3" fmla="*/ 1265764 w 2837279"/>
                  <a:gd name="connsiteY3" fmla="*/ 451833 h 480995"/>
                  <a:gd name="connsiteX4" fmla="*/ 11297 w 2837279"/>
                  <a:gd name="connsiteY4" fmla="*/ 426187 h 480995"/>
                  <a:gd name="connsiteX0" fmla="*/ 11295 w 2837276"/>
                  <a:gd name="connsiteY0" fmla="*/ 293681 h 413634"/>
                  <a:gd name="connsiteX1" fmla="*/ 774600 w 2837276"/>
                  <a:gd name="connsiteY1" fmla="*/ 0 h 413634"/>
                  <a:gd name="connsiteX2" fmla="*/ 2837276 w 2837276"/>
                  <a:gd name="connsiteY2" fmla="*/ 126985 h 413634"/>
                  <a:gd name="connsiteX3" fmla="*/ 1265761 w 2837276"/>
                  <a:gd name="connsiteY3" fmla="*/ 407624 h 413634"/>
                  <a:gd name="connsiteX4" fmla="*/ 11295 w 2837276"/>
                  <a:gd name="connsiteY4" fmla="*/ 293681 h 413634"/>
                  <a:gd name="connsiteX0" fmla="*/ 1 w 2825982"/>
                  <a:gd name="connsiteY0" fmla="*/ 315756 h 435922"/>
                  <a:gd name="connsiteX1" fmla="*/ 1250170 w 2825982"/>
                  <a:gd name="connsiteY1" fmla="*/ 0 h 435922"/>
                  <a:gd name="connsiteX2" fmla="*/ 2825982 w 2825982"/>
                  <a:gd name="connsiteY2" fmla="*/ 149060 h 435922"/>
                  <a:gd name="connsiteX3" fmla="*/ 1254467 w 2825982"/>
                  <a:gd name="connsiteY3" fmla="*/ 429699 h 435922"/>
                  <a:gd name="connsiteX4" fmla="*/ 1 w 2825982"/>
                  <a:gd name="connsiteY4" fmla="*/ 315756 h 43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982" h="435922">
                    <a:moveTo>
                      <a:pt x="1" y="315756"/>
                    </a:moveTo>
                    <a:cubicBezTo>
                      <a:pt x="-715" y="244140"/>
                      <a:pt x="779173" y="27783"/>
                      <a:pt x="1250170" y="0"/>
                    </a:cubicBezTo>
                    <a:lnTo>
                      <a:pt x="2825982" y="149060"/>
                    </a:lnTo>
                    <a:cubicBezTo>
                      <a:pt x="2825982" y="391044"/>
                      <a:pt x="1725464" y="401916"/>
                      <a:pt x="1254467" y="429699"/>
                    </a:cubicBezTo>
                    <a:cubicBezTo>
                      <a:pt x="783470" y="457482"/>
                      <a:pt x="717" y="387372"/>
                      <a:pt x="1" y="315756"/>
                    </a:cubicBezTo>
                    <a:close/>
                  </a:path>
                </a:pathLst>
              </a:custGeom>
              <a:grpFill/>
              <a:ln>
                <a:noFill/>
              </a:ln>
              <a:effectLst>
                <a:glow rad="228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68" name="Oval 249"/>
              <p:cNvSpPr/>
              <p:nvPr/>
            </p:nvSpPr>
            <p:spPr>
              <a:xfrm>
                <a:off x="2764740" y="3906794"/>
                <a:ext cx="251706" cy="75674"/>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 name="connsiteX0" fmla="*/ 94681 w 2677232"/>
                  <a:gd name="connsiteY0" fmla="*/ 516084 h 786342"/>
                  <a:gd name="connsiteX1" fmla="*/ 340697 w 2677232"/>
                  <a:gd name="connsiteY1" fmla="*/ 1660 h 786342"/>
                  <a:gd name="connsiteX2" fmla="*/ 2677232 w 2677232"/>
                  <a:gd name="connsiteY2" fmla="*/ 393536 h 786342"/>
                  <a:gd name="connsiteX3" fmla="*/ 1136146 w 2677232"/>
                  <a:gd name="connsiteY3" fmla="*/ 784552 h 786342"/>
                  <a:gd name="connsiteX4" fmla="*/ 94681 w 2677232"/>
                  <a:gd name="connsiteY4" fmla="*/ 516084 h 786342"/>
                  <a:gd name="connsiteX0" fmla="*/ 37305 w 2954575"/>
                  <a:gd name="connsiteY0" fmla="*/ 698714 h 817985"/>
                  <a:gd name="connsiteX1" fmla="*/ 618040 w 2954575"/>
                  <a:gd name="connsiteY1" fmla="*/ 7690 h 817985"/>
                  <a:gd name="connsiteX2" fmla="*/ 2954575 w 2954575"/>
                  <a:gd name="connsiteY2" fmla="*/ 399566 h 817985"/>
                  <a:gd name="connsiteX3" fmla="*/ 1413489 w 2954575"/>
                  <a:gd name="connsiteY3" fmla="*/ 790582 h 817985"/>
                  <a:gd name="connsiteX4" fmla="*/ 37305 w 2954575"/>
                  <a:gd name="connsiteY4" fmla="*/ 698714 h 817985"/>
                  <a:gd name="connsiteX0" fmla="*/ 25390 w 3155661"/>
                  <a:gd name="connsiteY0" fmla="*/ 561439 h 789751"/>
                  <a:gd name="connsiteX1" fmla="*/ 819126 w 3155661"/>
                  <a:gd name="connsiteY1" fmla="*/ 2864 h 789751"/>
                  <a:gd name="connsiteX2" fmla="*/ 3155661 w 3155661"/>
                  <a:gd name="connsiteY2" fmla="*/ 394740 h 789751"/>
                  <a:gd name="connsiteX3" fmla="*/ 1614575 w 3155661"/>
                  <a:gd name="connsiteY3" fmla="*/ 785756 h 789751"/>
                  <a:gd name="connsiteX4" fmla="*/ 25390 w 3155661"/>
                  <a:gd name="connsiteY4" fmla="*/ 561439 h 789751"/>
                  <a:gd name="connsiteX0" fmla="*/ 35023 w 2982719"/>
                  <a:gd name="connsiteY0" fmla="*/ 629880 h 798984"/>
                  <a:gd name="connsiteX1" fmla="*/ 646184 w 2982719"/>
                  <a:gd name="connsiteY1" fmla="*/ 5082 h 798984"/>
                  <a:gd name="connsiteX2" fmla="*/ 2982719 w 2982719"/>
                  <a:gd name="connsiteY2" fmla="*/ 396958 h 798984"/>
                  <a:gd name="connsiteX3" fmla="*/ 1441633 w 2982719"/>
                  <a:gd name="connsiteY3" fmla="*/ 787974 h 798984"/>
                  <a:gd name="connsiteX4" fmla="*/ 35023 w 2982719"/>
                  <a:gd name="connsiteY4" fmla="*/ 629880 h 798984"/>
                  <a:gd name="connsiteX0" fmla="*/ 10252 w 2957948"/>
                  <a:gd name="connsiteY0" fmla="*/ 402612 h 568702"/>
                  <a:gd name="connsiteX1" fmla="*/ 895273 w 2957948"/>
                  <a:gd name="connsiteY1" fmla="*/ 42708 h 568702"/>
                  <a:gd name="connsiteX2" fmla="*/ 2957948 w 2957948"/>
                  <a:gd name="connsiteY2" fmla="*/ 169690 h 568702"/>
                  <a:gd name="connsiteX3" fmla="*/ 1416862 w 2957948"/>
                  <a:gd name="connsiteY3" fmla="*/ 560706 h 568702"/>
                  <a:gd name="connsiteX4" fmla="*/ 10252 w 2957948"/>
                  <a:gd name="connsiteY4" fmla="*/ 402612 h 568702"/>
                  <a:gd name="connsiteX0" fmla="*/ 5607 w 2953303"/>
                  <a:gd name="connsiteY0" fmla="*/ 402612 h 454702"/>
                  <a:gd name="connsiteX1" fmla="*/ 890628 w 2953303"/>
                  <a:gd name="connsiteY1" fmla="*/ 42708 h 454702"/>
                  <a:gd name="connsiteX2" fmla="*/ 2953303 w 2953303"/>
                  <a:gd name="connsiteY2" fmla="*/ 169690 h 454702"/>
                  <a:gd name="connsiteX3" fmla="*/ 1260073 w 2953303"/>
                  <a:gd name="connsiteY3" fmla="*/ 428257 h 454702"/>
                  <a:gd name="connsiteX4" fmla="*/ 5607 w 2953303"/>
                  <a:gd name="connsiteY4" fmla="*/ 402612 h 454702"/>
                  <a:gd name="connsiteX0" fmla="*/ 4539 w 2952235"/>
                  <a:gd name="connsiteY0" fmla="*/ 415983 h 469277"/>
                  <a:gd name="connsiteX1" fmla="*/ 919989 w 2952235"/>
                  <a:gd name="connsiteY1" fmla="*/ 34004 h 469277"/>
                  <a:gd name="connsiteX2" fmla="*/ 2952235 w 2952235"/>
                  <a:gd name="connsiteY2" fmla="*/ 183061 h 469277"/>
                  <a:gd name="connsiteX3" fmla="*/ 1259005 w 2952235"/>
                  <a:gd name="connsiteY3" fmla="*/ 441628 h 469277"/>
                  <a:gd name="connsiteX4" fmla="*/ 4539 w 2952235"/>
                  <a:gd name="connsiteY4" fmla="*/ 415983 h 469277"/>
                  <a:gd name="connsiteX0" fmla="*/ 4538 w 2952235"/>
                  <a:gd name="connsiteY0" fmla="*/ 415982 h 469275"/>
                  <a:gd name="connsiteX1" fmla="*/ 919989 w 2952235"/>
                  <a:gd name="connsiteY1" fmla="*/ 34004 h 469275"/>
                  <a:gd name="connsiteX2" fmla="*/ 2952235 w 2952235"/>
                  <a:gd name="connsiteY2" fmla="*/ 183061 h 469275"/>
                  <a:gd name="connsiteX3" fmla="*/ 1259005 w 2952235"/>
                  <a:gd name="connsiteY3" fmla="*/ 441628 h 469275"/>
                  <a:gd name="connsiteX4" fmla="*/ 4538 w 2952235"/>
                  <a:gd name="connsiteY4" fmla="*/ 415982 h 469275"/>
                  <a:gd name="connsiteX0" fmla="*/ 11794 w 2959491"/>
                  <a:gd name="connsiteY0" fmla="*/ 415982 h 469275"/>
                  <a:gd name="connsiteX1" fmla="*/ 775100 w 2959491"/>
                  <a:gd name="connsiteY1" fmla="*/ 34004 h 469275"/>
                  <a:gd name="connsiteX2" fmla="*/ 2959491 w 2959491"/>
                  <a:gd name="connsiteY2" fmla="*/ 183061 h 469275"/>
                  <a:gd name="connsiteX3" fmla="*/ 1266261 w 2959491"/>
                  <a:gd name="connsiteY3" fmla="*/ 441628 h 469275"/>
                  <a:gd name="connsiteX4" fmla="*/ 11794 w 2959491"/>
                  <a:gd name="connsiteY4" fmla="*/ 415982 h 469275"/>
                  <a:gd name="connsiteX0" fmla="*/ 11297 w 2837279"/>
                  <a:gd name="connsiteY0" fmla="*/ 426187 h 480995"/>
                  <a:gd name="connsiteX1" fmla="*/ 774603 w 2837279"/>
                  <a:gd name="connsiteY1" fmla="*/ 44209 h 480995"/>
                  <a:gd name="connsiteX2" fmla="*/ 2837279 w 2837279"/>
                  <a:gd name="connsiteY2" fmla="*/ 171194 h 480995"/>
                  <a:gd name="connsiteX3" fmla="*/ 1265764 w 2837279"/>
                  <a:gd name="connsiteY3" fmla="*/ 451833 h 480995"/>
                  <a:gd name="connsiteX4" fmla="*/ 11297 w 2837279"/>
                  <a:gd name="connsiteY4" fmla="*/ 426187 h 480995"/>
                  <a:gd name="connsiteX0" fmla="*/ 11295 w 2837276"/>
                  <a:gd name="connsiteY0" fmla="*/ 293681 h 413634"/>
                  <a:gd name="connsiteX1" fmla="*/ 774600 w 2837276"/>
                  <a:gd name="connsiteY1" fmla="*/ 0 h 413634"/>
                  <a:gd name="connsiteX2" fmla="*/ 2837276 w 2837276"/>
                  <a:gd name="connsiteY2" fmla="*/ 126985 h 413634"/>
                  <a:gd name="connsiteX3" fmla="*/ 1265761 w 2837276"/>
                  <a:gd name="connsiteY3" fmla="*/ 407624 h 413634"/>
                  <a:gd name="connsiteX4" fmla="*/ 11295 w 2837276"/>
                  <a:gd name="connsiteY4" fmla="*/ 293681 h 413634"/>
                  <a:gd name="connsiteX0" fmla="*/ 1 w 2825982"/>
                  <a:gd name="connsiteY0" fmla="*/ 315756 h 435922"/>
                  <a:gd name="connsiteX1" fmla="*/ 1250170 w 2825982"/>
                  <a:gd name="connsiteY1" fmla="*/ 0 h 435922"/>
                  <a:gd name="connsiteX2" fmla="*/ 2825982 w 2825982"/>
                  <a:gd name="connsiteY2" fmla="*/ 149060 h 435922"/>
                  <a:gd name="connsiteX3" fmla="*/ 1254467 w 2825982"/>
                  <a:gd name="connsiteY3" fmla="*/ 429699 h 435922"/>
                  <a:gd name="connsiteX4" fmla="*/ 1 w 2825982"/>
                  <a:gd name="connsiteY4" fmla="*/ 315756 h 43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982" h="435922">
                    <a:moveTo>
                      <a:pt x="1" y="315756"/>
                    </a:moveTo>
                    <a:cubicBezTo>
                      <a:pt x="-715" y="244140"/>
                      <a:pt x="779173" y="27783"/>
                      <a:pt x="1250170" y="0"/>
                    </a:cubicBezTo>
                    <a:lnTo>
                      <a:pt x="2825982" y="149060"/>
                    </a:lnTo>
                    <a:cubicBezTo>
                      <a:pt x="2825982" y="391044"/>
                      <a:pt x="1725464" y="401916"/>
                      <a:pt x="1254467" y="429699"/>
                    </a:cubicBezTo>
                    <a:cubicBezTo>
                      <a:pt x="783470" y="457482"/>
                      <a:pt x="717" y="387372"/>
                      <a:pt x="1" y="315756"/>
                    </a:cubicBezTo>
                    <a:close/>
                  </a:path>
                </a:pathLst>
              </a:custGeom>
              <a:grpFill/>
              <a:ln>
                <a:noFill/>
              </a:ln>
              <a:effectLst>
                <a:glow rad="228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69" name="Oval 249"/>
              <p:cNvSpPr/>
              <p:nvPr/>
            </p:nvSpPr>
            <p:spPr>
              <a:xfrm>
                <a:off x="2764740" y="4013672"/>
                <a:ext cx="251706" cy="75674"/>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 name="connsiteX0" fmla="*/ 94681 w 2677232"/>
                  <a:gd name="connsiteY0" fmla="*/ 516084 h 786342"/>
                  <a:gd name="connsiteX1" fmla="*/ 340697 w 2677232"/>
                  <a:gd name="connsiteY1" fmla="*/ 1660 h 786342"/>
                  <a:gd name="connsiteX2" fmla="*/ 2677232 w 2677232"/>
                  <a:gd name="connsiteY2" fmla="*/ 393536 h 786342"/>
                  <a:gd name="connsiteX3" fmla="*/ 1136146 w 2677232"/>
                  <a:gd name="connsiteY3" fmla="*/ 784552 h 786342"/>
                  <a:gd name="connsiteX4" fmla="*/ 94681 w 2677232"/>
                  <a:gd name="connsiteY4" fmla="*/ 516084 h 786342"/>
                  <a:gd name="connsiteX0" fmla="*/ 37305 w 2954575"/>
                  <a:gd name="connsiteY0" fmla="*/ 698714 h 817985"/>
                  <a:gd name="connsiteX1" fmla="*/ 618040 w 2954575"/>
                  <a:gd name="connsiteY1" fmla="*/ 7690 h 817985"/>
                  <a:gd name="connsiteX2" fmla="*/ 2954575 w 2954575"/>
                  <a:gd name="connsiteY2" fmla="*/ 399566 h 817985"/>
                  <a:gd name="connsiteX3" fmla="*/ 1413489 w 2954575"/>
                  <a:gd name="connsiteY3" fmla="*/ 790582 h 817985"/>
                  <a:gd name="connsiteX4" fmla="*/ 37305 w 2954575"/>
                  <a:gd name="connsiteY4" fmla="*/ 698714 h 817985"/>
                  <a:gd name="connsiteX0" fmla="*/ 25390 w 3155661"/>
                  <a:gd name="connsiteY0" fmla="*/ 561439 h 789751"/>
                  <a:gd name="connsiteX1" fmla="*/ 819126 w 3155661"/>
                  <a:gd name="connsiteY1" fmla="*/ 2864 h 789751"/>
                  <a:gd name="connsiteX2" fmla="*/ 3155661 w 3155661"/>
                  <a:gd name="connsiteY2" fmla="*/ 394740 h 789751"/>
                  <a:gd name="connsiteX3" fmla="*/ 1614575 w 3155661"/>
                  <a:gd name="connsiteY3" fmla="*/ 785756 h 789751"/>
                  <a:gd name="connsiteX4" fmla="*/ 25390 w 3155661"/>
                  <a:gd name="connsiteY4" fmla="*/ 561439 h 789751"/>
                  <a:gd name="connsiteX0" fmla="*/ 35023 w 2982719"/>
                  <a:gd name="connsiteY0" fmla="*/ 629880 h 798984"/>
                  <a:gd name="connsiteX1" fmla="*/ 646184 w 2982719"/>
                  <a:gd name="connsiteY1" fmla="*/ 5082 h 798984"/>
                  <a:gd name="connsiteX2" fmla="*/ 2982719 w 2982719"/>
                  <a:gd name="connsiteY2" fmla="*/ 396958 h 798984"/>
                  <a:gd name="connsiteX3" fmla="*/ 1441633 w 2982719"/>
                  <a:gd name="connsiteY3" fmla="*/ 787974 h 798984"/>
                  <a:gd name="connsiteX4" fmla="*/ 35023 w 2982719"/>
                  <a:gd name="connsiteY4" fmla="*/ 629880 h 798984"/>
                  <a:gd name="connsiteX0" fmla="*/ 10252 w 2957948"/>
                  <a:gd name="connsiteY0" fmla="*/ 402612 h 568702"/>
                  <a:gd name="connsiteX1" fmla="*/ 895273 w 2957948"/>
                  <a:gd name="connsiteY1" fmla="*/ 42708 h 568702"/>
                  <a:gd name="connsiteX2" fmla="*/ 2957948 w 2957948"/>
                  <a:gd name="connsiteY2" fmla="*/ 169690 h 568702"/>
                  <a:gd name="connsiteX3" fmla="*/ 1416862 w 2957948"/>
                  <a:gd name="connsiteY3" fmla="*/ 560706 h 568702"/>
                  <a:gd name="connsiteX4" fmla="*/ 10252 w 2957948"/>
                  <a:gd name="connsiteY4" fmla="*/ 402612 h 568702"/>
                  <a:gd name="connsiteX0" fmla="*/ 5607 w 2953303"/>
                  <a:gd name="connsiteY0" fmla="*/ 402612 h 454702"/>
                  <a:gd name="connsiteX1" fmla="*/ 890628 w 2953303"/>
                  <a:gd name="connsiteY1" fmla="*/ 42708 h 454702"/>
                  <a:gd name="connsiteX2" fmla="*/ 2953303 w 2953303"/>
                  <a:gd name="connsiteY2" fmla="*/ 169690 h 454702"/>
                  <a:gd name="connsiteX3" fmla="*/ 1260073 w 2953303"/>
                  <a:gd name="connsiteY3" fmla="*/ 428257 h 454702"/>
                  <a:gd name="connsiteX4" fmla="*/ 5607 w 2953303"/>
                  <a:gd name="connsiteY4" fmla="*/ 402612 h 454702"/>
                  <a:gd name="connsiteX0" fmla="*/ 4539 w 2952235"/>
                  <a:gd name="connsiteY0" fmla="*/ 415983 h 469277"/>
                  <a:gd name="connsiteX1" fmla="*/ 919989 w 2952235"/>
                  <a:gd name="connsiteY1" fmla="*/ 34004 h 469277"/>
                  <a:gd name="connsiteX2" fmla="*/ 2952235 w 2952235"/>
                  <a:gd name="connsiteY2" fmla="*/ 183061 h 469277"/>
                  <a:gd name="connsiteX3" fmla="*/ 1259005 w 2952235"/>
                  <a:gd name="connsiteY3" fmla="*/ 441628 h 469277"/>
                  <a:gd name="connsiteX4" fmla="*/ 4539 w 2952235"/>
                  <a:gd name="connsiteY4" fmla="*/ 415983 h 469277"/>
                  <a:gd name="connsiteX0" fmla="*/ 4538 w 2952235"/>
                  <a:gd name="connsiteY0" fmla="*/ 415982 h 469275"/>
                  <a:gd name="connsiteX1" fmla="*/ 919989 w 2952235"/>
                  <a:gd name="connsiteY1" fmla="*/ 34004 h 469275"/>
                  <a:gd name="connsiteX2" fmla="*/ 2952235 w 2952235"/>
                  <a:gd name="connsiteY2" fmla="*/ 183061 h 469275"/>
                  <a:gd name="connsiteX3" fmla="*/ 1259005 w 2952235"/>
                  <a:gd name="connsiteY3" fmla="*/ 441628 h 469275"/>
                  <a:gd name="connsiteX4" fmla="*/ 4538 w 2952235"/>
                  <a:gd name="connsiteY4" fmla="*/ 415982 h 469275"/>
                  <a:gd name="connsiteX0" fmla="*/ 11794 w 2959491"/>
                  <a:gd name="connsiteY0" fmla="*/ 415982 h 469275"/>
                  <a:gd name="connsiteX1" fmla="*/ 775100 w 2959491"/>
                  <a:gd name="connsiteY1" fmla="*/ 34004 h 469275"/>
                  <a:gd name="connsiteX2" fmla="*/ 2959491 w 2959491"/>
                  <a:gd name="connsiteY2" fmla="*/ 183061 h 469275"/>
                  <a:gd name="connsiteX3" fmla="*/ 1266261 w 2959491"/>
                  <a:gd name="connsiteY3" fmla="*/ 441628 h 469275"/>
                  <a:gd name="connsiteX4" fmla="*/ 11794 w 2959491"/>
                  <a:gd name="connsiteY4" fmla="*/ 415982 h 469275"/>
                  <a:gd name="connsiteX0" fmla="*/ 11297 w 2837279"/>
                  <a:gd name="connsiteY0" fmla="*/ 426187 h 480995"/>
                  <a:gd name="connsiteX1" fmla="*/ 774603 w 2837279"/>
                  <a:gd name="connsiteY1" fmla="*/ 44209 h 480995"/>
                  <a:gd name="connsiteX2" fmla="*/ 2837279 w 2837279"/>
                  <a:gd name="connsiteY2" fmla="*/ 171194 h 480995"/>
                  <a:gd name="connsiteX3" fmla="*/ 1265764 w 2837279"/>
                  <a:gd name="connsiteY3" fmla="*/ 451833 h 480995"/>
                  <a:gd name="connsiteX4" fmla="*/ 11297 w 2837279"/>
                  <a:gd name="connsiteY4" fmla="*/ 426187 h 480995"/>
                  <a:gd name="connsiteX0" fmla="*/ 11295 w 2837276"/>
                  <a:gd name="connsiteY0" fmla="*/ 293681 h 413634"/>
                  <a:gd name="connsiteX1" fmla="*/ 774600 w 2837276"/>
                  <a:gd name="connsiteY1" fmla="*/ 0 h 413634"/>
                  <a:gd name="connsiteX2" fmla="*/ 2837276 w 2837276"/>
                  <a:gd name="connsiteY2" fmla="*/ 126985 h 413634"/>
                  <a:gd name="connsiteX3" fmla="*/ 1265761 w 2837276"/>
                  <a:gd name="connsiteY3" fmla="*/ 407624 h 413634"/>
                  <a:gd name="connsiteX4" fmla="*/ 11295 w 2837276"/>
                  <a:gd name="connsiteY4" fmla="*/ 293681 h 413634"/>
                  <a:gd name="connsiteX0" fmla="*/ 1 w 2825982"/>
                  <a:gd name="connsiteY0" fmla="*/ 315756 h 435922"/>
                  <a:gd name="connsiteX1" fmla="*/ 1250170 w 2825982"/>
                  <a:gd name="connsiteY1" fmla="*/ 0 h 435922"/>
                  <a:gd name="connsiteX2" fmla="*/ 2825982 w 2825982"/>
                  <a:gd name="connsiteY2" fmla="*/ 149060 h 435922"/>
                  <a:gd name="connsiteX3" fmla="*/ 1254467 w 2825982"/>
                  <a:gd name="connsiteY3" fmla="*/ 429699 h 435922"/>
                  <a:gd name="connsiteX4" fmla="*/ 1 w 2825982"/>
                  <a:gd name="connsiteY4" fmla="*/ 315756 h 43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982" h="435922">
                    <a:moveTo>
                      <a:pt x="1" y="315756"/>
                    </a:moveTo>
                    <a:cubicBezTo>
                      <a:pt x="-715" y="244140"/>
                      <a:pt x="779173" y="27783"/>
                      <a:pt x="1250170" y="0"/>
                    </a:cubicBezTo>
                    <a:lnTo>
                      <a:pt x="2825982" y="149060"/>
                    </a:lnTo>
                    <a:cubicBezTo>
                      <a:pt x="2825982" y="391044"/>
                      <a:pt x="1725464" y="401916"/>
                      <a:pt x="1254467" y="429699"/>
                    </a:cubicBezTo>
                    <a:cubicBezTo>
                      <a:pt x="783470" y="457482"/>
                      <a:pt x="717" y="387372"/>
                      <a:pt x="1" y="315756"/>
                    </a:cubicBezTo>
                    <a:close/>
                  </a:path>
                </a:pathLst>
              </a:custGeom>
              <a:grpFill/>
              <a:ln>
                <a:noFill/>
              </a:ln>
              <a:effectLst>
                <a:glow rad="228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70" name="Oval 249"/>
              <p:cNvSpPr/>
              <p:nvPr/>
            </p:nvSpPr>
            <p:spPr>
              <a:xfrm>
                <a:off x="2764740" y="4132426"/>
                <a:ext cx="251706" cy="75674"/>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 name="connsiteX0" fmla="*/ 94681 w 2677232"/>
                  <a:gd name="connsiteY0" fmla="*/ 516084 h 786342"/>
                  <a:gd name="connsiteX1" fmla="*/ 340697 w 2677232"/>
                  <a:gd name="connsiteY1" fmla="*/ 1660 h 786342"/>
                  <a:gd name="connsiteX2" fmla="*/ 2677232 w 2677232"/>
                  <a:gd name="connsiteY2" fmla="*/ 393536 h 786342"/>
                  <a:gd name="connsiteX3" fmla="*/ 1136146 w 2677232"/>
                  <a:gd name="connsiteY3" fmla="*/ 784552 h 786342"/>
                  <a:gd name="connsiteX4" fmla="*/ 94681 w 2677232"/>
                  <a:gd name="connsiteY4" fmla="*/ 516084 h 786342"/>
                  <a:gd name="connsiteX0" fmla="*/ 37305 w 2954575"/>
                  <a:gd name="connsiteY0" fmla="*/ 698714 h 817985"/>
                  <a:gd name="connsiteX1" fmla="*/ 618040 w 2954575"/>
                  <a:gd name="connsiteY1" fmla="*/ 7690 h 817985"/>
                  <a:gd name="connsiteX2" fmla="*/ 2954575 w 2954575"/>
                  <a:gd name="connsiteY2" fmla="*/ 399566 h 817985"/>
                  <a:gd name="connsiteX3" fmla="*/ 1413489 w 2954575"/>
                  <a:gd name="connsiteY3" fmla="*/ 790582 h 817985"/>
                  <a:gd name="connsiteX4" fmla="*/ 37305 w 2954575"/>
                  <a:gd name="connsiteY4" fmla="*/ 698714 h 817985"/>
                  <a:gd name="connsiteX0" fmla="*/ 25390 w 3155661"/>
                  <a:gd name="connsiteY0" fmla="*/ 561439 h 789751"/>
                  <a:gd name="connsiteX1" fmla="*/ 819126 w 3155661"/>
                  <a:gd name="connsiteY1" fmla="*/ 2864 h 789751"/>
                  <a:gd name="connsiteX2" fmla="*/ 3155661 w 3155661"/>
                  <a:gd name="connsiteY2" fmla="*/ 394740 h 789751"/>
                  <a:gd name="connsiteX3" fmla="*/ 1614575 w 3155661"/>
                  <a:gd name="connsiteY3" fmla="*/ 785756 h 789751"/>
                  <a:gd name="connsiteX4" fmla="*/ 25390 w 3155661"/>
                  <a:gd name="connsiteY4" fmla="*/ 561439 h 789751"/>
                  <a:gd name="connsiteX0" fmla="*/ 35023 w 2982719"/>
                  <a:gd name="connsiteY0" fmla="*/ 629880 h 798984"/>
                  <a:gd name="connsiteX1" fmla="*/ 646184 w 2982719"/>
                  <a:gd name="connsiteY1" fmla="*/ 5082 h 798984"/>
                  <a:gd name="connsiteX2" fmla="*/ 2982719 w 2982719"/>
                  <a:gd name="connsiteY2" fmla="*/ 396958 h 798984"/>
                  <a:gd name="connsiteX3" fmla="*/ 1441633 w 2982719"/>
                  <a:gd name="connsiteY3" fmla="*/ 787974 h 798984"/>
                  <a:gd name="connsiteX4" fmla="*/ 35023 w 2982719"/>
                  <a:gd name="connsiteY4" fmla="*/ 629880 h 798984"/>
                  <a:gd name="connsiteX0" fmla="*/ 10252 w 2957948"/>
                  <a:gd name="connsiteY0" fmla="*/ 402612 h 568702"/>
                  <a:gd name="connsiteX1" fmla="*/ 895273 w 2957948"/>
                  <a:gd name="connsiteY1" fmla="*/ 42708 h 568702"/>
                  <a:gd name="connsiteX2" fmla="*/ 2957948 w 2957948"/>
                  <a:gd name="connsiteY2" fmla="*/ 169690 h 568702"/>
                  <a:gd name="connsiteX3" fmla="*/ 1416862 w 2957948"/>
                  <a:gd name="connsiteY3" fmla="*/ 560706 h 568702"/>
                  <a:gd name="connsiteX4" fmla="*/ 10252 w 2957948"/>
                  <a:gd name="connsiteY4" fmla="*/ 402612 h 568702"/>
                  <a:gd name="connsiteX0" fmla="*/ 5607 w 2953303"/>
                  <a:gd name="connsiteY0" fmla="*/ 402612 h 454702"/>
                  <a:gd name="connsiteX1" fmla="*/ 890628 w 2953303"/>
                  <a:gd name="connsiteY1" fmla="*/ 42708 h 454702"/>
                  <a:gd name="connsiteX2" fmla="*/ 2953303 w 2953303"/>
                  <a:gd name="connsiteY2" fmla="*/ 169690 h 454702"/>
                  <a:gd name="connsiteX3" fmla="*/ 1260073 w 2953303"/>
                  <a:gd name="connsiteY3" fmla="*/ 428257 h 454702"/>
                  <a:gd name="connsiteX4" fmla="*/ 5607 w 2953303"/>
                  <a:gd name="connsiteY4" fmla="*/ 402612 h 454702"/>
                  <a:gd name="connsiteX0" fmla="*/ 4539 w 2952235"/>
                  <a:gd name="connsiteY0" fmla="*/ 415983 h 469277"/>
                  <a:gd name="connsiteX1" fmla="*/ 919989 w 2952235"/>
                  <a:gd name="connsiteY1" fmla="*/ 34004 h 469277"/>
                  <a:gd name="connsiteX2" fmla="*/ 2952235 w 2952235"/>
                  <a:gd name="connsiteY2" fmla="*/ 183061 h 469277"/>
                  <a:gd name="connsiteX3" fmla="*/ 1259005 w 2952235"/>
                  <a:gd name="connsiteY3" fmla="*/ 441628 h 469277"/>
                  <a:gd name="connsiteX4" fmla="*/ 4539 w 2952235"/>
                  <a:gd name="connsiteY4" fmla="*/ 415983 h 469277"/>
                  <a:gd name="connsiteX0" fmla="*/ 4538 w 2952235"/>
                  <a:gd name="connsiteY0" fmla="*/ 415982 h 469275"/>
                  <a:gd name="connsiteX1" fmla="*/ 919989 w 2952235"/>
                  <a:gd name="connsiteY1" fmla="*/ 34004 h 469275"/>
                  <a:gd name="connsiteX2" fmla="*/ 2952235 w 2952235"/>
                  <a:gd name="connsiteY2" fmla="*/ 183061 h 469275"/>
                  <a:gd name="connsiteX3" fmla="*/ 1259005 w 2952235"/>
                  <a:gd name="connsiteY3" fmla="*/ 441628 h 469275"/>
                  <a:gd name="connsiteX4" fmla="*/ 4538 w 2952235"/>
                  <a:gd name="connsiteY4" fmla="*/ 415982 h 469275"/>
                  <a:gd name="connsiteX0" fmla="*/ 11794 w 2959491"/>
                  <a:gd name="connsiteY0" fmla="*/ 415982 h 469275"/>
                  <a:gd name="connsiteX1" fmla="*/ 775100 w 2959491"/>
                  <a:gd name="connsiteY1" fmla="*/ 34004 h 469275"/>
                  <a:gd name="connsiteX2" fmla="*/ 2959491 w 2959491"/>
                  <a:gd name="connsiteY2" fmla="*/ 183061 h 469275"/>
                  <a:gd name="connsiteX3" fmla="*/ 1266261 w 2959491"/>
                  <a:gd name="connsiteY3" fmla="*/ 441628 h 469275"/>
                  <a:gd name="connsiteX4" fmla="*/ 11794 w 2959491"/>
                  <a:gd name="connsiteY4" fmla="*/ 415982 h 469275"/>
                  <a:gd name="connsiteX0" fmla="*/ 11297 w 2837279"/>
                  <a:gd name="connsiteY0" fmla="*/ 426187 h 480995"/>
                  <a:gd name="connsiteX1" fmla="*/ 774603 w 2837279"/>
                  <a:gd name="connsiteY1" fmla="*/ 44209 h 480995"/>
                  <a:gd name="connsiteX2" fmla="*/ 2837279 w 2837279"/>
                  <a:gd name="connsiteY2" fmla="*/ 171194 h 480995"/>
                  <a:gd name="connsiteX3" fmla="*/ 1265764 w 2837279"/>
                  <a:gd name="connsiteY3" fmla="*/ 451833 h 480995"/>
                  <a:gd name="connsiteX4" fmla="*/ 11297 w 2837279"/>
                  <a:gd name="connsiteY4" fmla="*/ 426187 h 480995"/>
                  <a:gd name="connsiteX0" fmla="*/ 11295 w 2837276"/>
                  <a:gd name="connsiteY0" fmla="*/ 293681 h 413634"/>
                  <a:gd name="connsiteX1" fmla="*/ 774600 w 2837276"/>
                  <a:gd name="connsiteY1" fmla="*/ 0 h 413634"/>
                  <a:gd name="connsiteX2" fmla="*/ 2837276 w 2837276"/>
                  <a:gd name="connsiteY2" fmla="*/ 126985 h 413634"/>
                  <a:gd name="connsiteX3" fmla="*/ 1265761 w 2837276"/>
                  <a:gd name="connsiteY3" fmla="*/ 407624 h 413634"/>
                  <a:gd name="connsiteX4" fmla="*/ 11295 w 2837276"/>
                  <a:gd name="connsiteY4" fmla="*/ 293681 h 413634"/>
                  <a:gd name="connsiteX0" fmla="*/ 1 w 2825982"/>
                  <a:gd name="connsiteY0" fmla="*/ 315756 h 435922"/>
                  <a:gd name="connsiteX1" fmla="*/ 1250170 w 2825982"/>
                  <a:gd name="connsiteY1" fmla="*/ 0 h 435922"/>
                  <a:gd name="connsiteX2" fmla="*/ 2825982 w 2825982"/>
                  <a:gd name="connsiteY2" fmla="*/ 149060 h 435922"/>
                  <a:gd name="connsiteX3" fmla="*/ 1254467 w 2825982"/>
                  <a:gd name="connsiteY3" fmla="*/ 429699 h 435922"/>
                  <a:gd name="connsiteX4" fmla="*/ 1 w 2825982"/>
                  <a:gd name="connsiteY4" fmla="*/ 315756 h 43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982" h="435922">
                    <a:moveTo>
                      <a:pt x="1" y="315756"/>
                    </a:moveTo>
                    <a:cubicBezTo>
                      <a:pt x="-715" y="244140"/>
                      <a:pt x="779173" y="27783"/>
                      <a:pt x="1250170" y="0"/>
                    </a:cubicBezTo>
                    <a:lnTo>
                      <a:pt x="2825982" y="149060"/>
                    </a:lnTo>
                    <a:cubicBezTo>
                      <a:pt x="2825982" y="391044"/>
                      <a:pt x="1725464" y="401916"/>
                      <a:pt x="1254467" y="429699"/>
                    </a:cubicBezTo>
                    <a:cubicBezTo>
                      <a:pt x="783470" y="457482"/>
                      <a:pt x="717" y="387372"/>
                      <a:pt x="1" y="315756"/>
                    </a:cubicBezTo>
                    <a:close/>
                  </a:path>
                </a:pathLst>
              </a:custGeom>
              <a:grpFill/>
              <a:ln>
                <a:noFill/>
              </a:ln>
              <a:effectLst>
                <a:glow rad="228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sp>
          <p:nvSpPr>
            <p:cNvPr id="271" name="Oval 249"/>
            <p:cNvSpPr/>
            <p:nvPr/>
          </p:nvSpPr>
          <p:spPr>
            <a:xfrm>
              <a:off x="4713416" y="3397376"/>
              <a:ext cx="529721" cy="403597"/>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grpFill/>
            <a:ln>
              <a:noFill/>
            </a:ln>
            <a:effectLst>
              <a:glow rad="228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2" name="Oval 249"/>
            <p:cNvSpPr/>
            <p:nvPr/>
          </p:nvSpPr>
          <p:spPr>
            <a:xfrm>
              <a:off x="4535286" y="3741760"/>
              <a:ext cx="529721" cy="403597"/>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grpFill/>
            <a:ln>
              <a:noFill/>
            </a:ln>
            <a:effectLst>
              <a:glow rad="228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3" name="Oval 249"/>
            <p:cNvSpPr/>
            <p:nvPr/>
          </p:nvSpPr>
          <p:spPr>
            <a:xfrm>
              <a:off x="4119648" y="4074269"/>
              <a:ext cx="529721" cy="403597"/>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grpFill/>
            <a:ln>
              <a:noFill/>
            </a:ln>
            <a:effectLst>
              <a:glow rad="228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Tree>
    <p:extLst>
      <p:ext uri="{BB962C8B-B14F-4D97-AF65-F5344CB8AC3E}">
        <p14:creationId xmlns:p14="http://schemas.microsoft.com/office/powerpoint/2010/main" val="246342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fade">
                                      <p:cBhvr>
                                        <p:cTn id="11" dur="250"/>
                                        <p:tgtEl>
                                          <p:spTgt spid="8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left)">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left)">
                                      <p:cBhvr>
                                        <p:cTn id="2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2A124DF-47A1-43E5-AD08-376EAF08FA0F}"/>
              </a:ext>
            </a:extLst>
          </p:cNvPr>
          <p:cNvSpPr>
            <a:spLocks noGrp="1" noChangeArrowheads="1"/>
          </p:cNvSpPr>
          <p:nvPr>
            <p:ph type="title"/>
          </p:nvPr>
        </p:nvSpPr>
        <p:spPr/>
        <p:txBody>
          <a:bodyPr/>
          <a:lstStyle/>
          <a:p>
            <a:pPr eaLnBrk="1" hangingPunct="1"/>
            <a:r>
              <a:rPr lang="en-US" altLang="en-US"/>
              <a:t>Rules for this Session</a:t>
            </a:r>
          </a:p>
        </p:txBody>
      </p:sp>
      <p:sp>
        <p:nvSpPr>
          <p:cNvPr id="575491" name="Rectangle 3">
            <a:extLst>
              <a:ext uri="{FF2B5EF4-FFF2-40B4-BE49-F238E27FC236}">
                <a16:creationId xmlns:a16="http://schemas.microsoft.com/office/drawing/2014/main" id="{151D6838-1943-4959-B70B-AFA3B1B72FAE}"/>
              </a:ext>
            </a:extLst>
          </p:cNvPr>
          <p:cNvSpPr>
            <a:spLocks noGrp="1" noChangeArrowheads="1"/>
          </p:cNvSpPr>
          <p:nvPr>
            <p:ph type="body" idx="1"/>
          </p:nvPr>
        </p:nvSpPr>
        <p:spPr>
          <a:xfrm>
            <a:off x="1443039" y="1758555"/>
            <a:ext cx="4626769" cy="3521869"/>
          </a:xfrm>
        </p:spPr>
        <p:txBody>
          <a:bodyPr/>
          <a:lstStyle/>
          <a:p>
            <a:pPr eaLnBrk="1" hangingPunct="1"/>
            <a:r>
              <a:rPr lang="en-US" altLang="en-US" dirty="0"/>
              <a:t>No Acronyms without explanation – blow the whistle</a:t>
            </a:r>
          </a:p>
          <a:p>
            <a:pPr eaLnBrk="1" hangingPunct="1"/>
            <a:endParaRPr lang="en-US" altLang="en-US" dirty="0"/>
          </a:p>
          <a:p>
            <a:pPr eaLnBrk="1" hangingPunct="1"/>
            <a:r>
              <a:rPr lang="en-US" altLang="en-US" dirty="0"/>
              <a:t>There are no bad questions – If you are wondering, then someone else is too</a:t>
            </a:r>
          </a:p>
          <a:p>
            <a:pPr eaLnBrk="1" hangingPunct="1"/>
            <a:endParaRPr lang="en-US" altLang="en-US" dirty="0"/>
          </a:p>
          <a:p>
            <a:pPr eaLnBrk="1" hangingPunct="1"/>
            <a:r>
              <a:rPr lang="en-US" altLang="en-US" dirty="0"/>
              <a:t>If you have an epiphany or experience – share it with us, maybe it will help someone else</a:t>
            </a:r>
          </a:p>
          <a:p>
            <a:pPr eaLnBrk="1" hangingPunct="1"/>
            <a:endParaRPr lang="en-US" altLang="en-US" dirty="0"/>
          </a:p>
        </p:txBody>
      </p:sp>
      <p:pic>
        <p:nvPicPr>
          <p:cNvPr id="575494" name="Picture 6" descr="MC900332884[1]">
            <a:extLst>
              <a:ext uri="{FF2B5EF4-FFF2-40B4-BE49-F238E27FC236}">
                <a16:creationId xmlns:a16="http://schemas.microsoft.com/office/drawing/2014/main" id="{BB7452B7-CE55-46EF-B6DE-043E57B9C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5299" y="1585912"/>
            <a:ext cx="848915" cy="1072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5495" name="Picture 7" descr="MC900198724[1]">
            <a:extLst>
              <a:ext uri="{FF2B5EF4-FFF2-40B4-BE49-F238E27FC236}">
                <a16:creationId xmlns:a16="http://schemas.microsoft.com/office/drawing/2014/main" id="{E2859875-537B-482F-A2B0-5F97CACBE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808" y="4206480"/>
            <a:ext cx="975122" cy="1254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5496" name="Picture 8" descr="MC900078622[1]">
            <a:extLst>
              <a:ext uri="{FF2B5EF4-FFF2-40B4-BE49-F238E27FC236}">
                <a16:creationId xmlns:a16="http://schemas.microsoft.com/office/drawing/2014/main" id="{1C5094BD-9AD7-4339-A635-56270BF49A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3220" y="2334817"/>
            <a:ext cx="1112044" cy="239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5497" name="Text Box 9">
            <a:extLst>
              <a:ext uri="{FF2B5EF4-FFF2-40B4-BE49-F238E27FC236}">
                <a16:creationId xmlns:a16="http://schemas.microsoft.com/office/drawing/2014/main" id="{30B4B296-007A-414C-ADE6-0BC4BA5EEFA9}"/>
              </a:ext>
            </a:extLst>
          </p:cNvPr>
          <p:cNvSpPr txBox="1">
            <a:spLocks noChangeArrowheads="1"/>
          </p:cNvSpPr>
          <p:nvPr/>
        </p:nvSpPr>
        <p:spPr bwMode="auto">
          <a:xfrm>
            <a:off x="2556272" y="5128022"/>
            <a:ext cx="36290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We want lots of discussion!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7549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54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7549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549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7549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7549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5" presetClass="entr" presetSubtype="0" fill="hold" grpId="0" nodeType="clickEffect">
                                  <p:stCondLst>
                                    <p:cond delay="0"/>
                                  </p:stCondLst>
                                  <p:childTnLst>
                                    <p:set>
                                      <p:cBhvr>
                                        <p:cTn id="24" dur="1" fill="hold">
                                          <p:stCondLst>
                                            <p:cond delay="0"/>
                                          </p:stCondLst>
                                        </p:cTn>
                                        <p:tgtEl>
                                          <p:spTgt spid="575497"/>
                                        </p:tgtEl>
                                        <p:attrNameLst>
                                          <p:attrName>style.visibility</p:attrName>
                                        </p:attrNameLst>
                                      </p:cBhvr>
                                      <p:to>
                                        <p:strVal val="visible"/>
                                      </p:to>
                                    </p:set>
                                    <p:animEffect transition="in" filter="fade">
                                      <p:cBhvr>
                                        <p:cTn id="25" dur="2000"/>
                                        <p:tgtEl>
                                          <p:spTgt spid="575497"/>
                                        </p:tgtEl>
                                      </p:cBhvr>
                                    </p:animEffect>
                                    <p:anim calcmode="lin" valueType="num">
                                      <p:cBhvr>
                                        <p:cTn id="26" dur="2000" fill="hold"/>
                                        <p:tgtEl>
                                          <p:spTgt spid="575497"/>
                                        </p:tgtEl>
                                        <p:attrNameLst>
                                          <p:attrName>style.rotation</p:attrName>
                                        </p:attrNameLst>
                                      </p:cBhvr>
                                      <p:tavLst>
                                        <p:tav tm="0">
                                          <p:val>
                                            <p:fltVal val="720"/>
                                          </p:val>
                                        </p:tav>
                                        <p:tav tm="100000">
                                          <p:val>
                                            <p:fltVal val="0"/>
                                          </p:val>
                                        </p:tav>
                                      </p:tavLst>
                                    </p:anim>
                                    <p:anim calcmode="lin" valueType="num">
                                      <p:cBhvr>
                                        <p:cTn id="27" dur="2000" fill="hold"/>
                                        <p:tgtEl>
                                          <p:spTgt spid="575497"/>
                                        </p:tgtEl>
                                        <p:attrNameLst>
                                          <p:attrName>ppt_h</p:attrName>
                                        </p:attrNameLst>
                                      </p:cBhvr>
                                      <p:tavLst>
                                        <p:tav tm="0">
                                          <p:val>
                                            <p:fltVal val="0"/>
                                          </p:val>
                                        </p:tav>
                                        <p:tav tm="100000">
                                          <p:val>
                                            <p:strVal val="#ppt_h"/>
                                          </p:val>
                                        </p:tav>
                                      </p:tavLst>
                                    </p:anim>
                                    <p:anim calcmode="lin" valueType="num">
                                      <p:cBhvr>
                                        <p:cTn id="28" dur="2000" fill="hold"/>
                                        <p:tgtEl>
                                          <p:spTgt spid="57549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49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944028" y="4968439"/>
            <a:ext cx="391455" cy="585419"/>
          </a:xfrm>
          <a:prstGeom prst="rect">
            <a:avLst/>
          </a:prstGeom>
        </p:spPr>
      </p:pic>
      <p:pic>
        <p:nvPicPr>
          <p:cNvPr id="4" name="Picture 3"/>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73334" y="3416277"/>
            <a:ext cx="614563" cy="614563"/>
          </a:xfrm>
          <a:prstGeom prst="rect">
            <a:avLst/>
          </a:prstGeom>
        </p:spPr>
      </p:pic>
      <p:sp>
        <p:nvSpPr>
          <p:cNvPr id="3" name="Title 2"/>
          <p:cNvSpPr>
            <a:spLocks noGrp="1"/>
          </p:cNvSpPr>
          <p:nvPr>
            <p:ph type="title"/>
          </p:nvPr>
        </p:nvSpPr>
        <p:spPr/>
        <p:txBody>
          <a:bodyPr>
            <a:normAutofit fontScale="90000"/>
          </a:bodyPr>
          <a:lstStyle/>
          <a:p>
            <a:r>
              <a:rPr lang="en-US" sz="2200" dirty="0"/>
              <a:t>5G RAN Revolution</a:t>
            </a:r>
            <a:br>
              <a:rPr lang="en-US" dirty="0"/>
            </a:br>
            <a:r>
              <a:rPr lang="en-US" sz="1800" b="0" dirty="0"/>
              <a:t>Massive MIMO and Beamforming</a:t>
            </a:r>
            <a:endParaRPr lang="en-US" sz="1800" dirty="0"/>
          </a:p>
        </p:txBody>
      </p:sp>
      <p:sp>
        <p:nvSpPr>
          <p:cNvPr id="244" name="TextBox 243"/>
          <p:cNvSpPr txBox="1"/>
          <p:nvPr/>
        </p:nvSpPr>
        <p:spPr>
          <a:xfrm>
            <a:off x="266700" y="1704454"/>
            <a:ext cx="8077200" cy="1336200"/>
          </a:xfrm>
          <a:prstGeom prst="rect">
            <a:avLst/>
          </a:prstGeom>
          <a:noFill/>
        </p:spPr>
        <p:txBody>
          <a:bodyPr wrap="square" rtlCol="0">
            <a:spAutoFit/>
          </a:bodyPr>
          <a:lstStyle/>
          <a:p>
            <a:pPr>
              <a:lnSpc>
                <a:spcPct val="150000"/>
              </a:lnSpc>
            </a:pPr>
            <a:r>
              <a:rPr lang="en-US" sz="1400" b="1" dirty="0"/>
              <a:t>M-MIMO and Beamforming Benefits</a:t>
            </a:r>
          </a:p>
          <a:p>
            <a:pPr marL="160774" indent="-160774">
              <a:buFont typeface="Wingdings" panose="05000000000000000000" pitchFamily="2" charset="2"/>
              <a:buChar char="§"/>
            </a:pPr>
            <a:r>
              <a:rPr lang="en-US" sz="1200" dirty="0"/>
              <a:t>Massive MIMO is well suited for higher frequency bands (</a:t>
            </a:r>
            <a:r>
              <a:rPr lang="en-US" sz="1200" dirty="0" err="1"/>
              <a:t>mmWave</a:t>
            </a:r>
            <a:r>
              <a:rPr lang="en-US" sz="1200" dirty="0"/>
              <a:t>), allowing a high array of antennas into a small panel or area.</a:t>
            </a:r>
          </a:p>
          <a:p>
            <a:pPr marL="160774" indent="-160774">
              <a:buFont typeface="Wingdings" panose="05000000000000000000" pitchFamily="2" charset="2"/>
              <a:buChar char="§"/>
            </a:pPr>
            <a:r>
              <a:rPr lang="en-US" sz="1200" dirty="0"/>
              <a:t>Beamforming improves signal to noise ratio (SINR) concentrating the energy through narrower beams, as well as creating constructive interference (diversity) overlapping multiple beams to improve propagation. </a:t>
            </a:r>
          </a:p>
          <a:p>
            <a:pPr marL="160774" indent="-160774">
              <a:lnSpc>
                <a:spcPct val="150000"/>
              </a:lnSpc>
              <a:buFont typeface="Wingdings" panose="05000000000000000000" pitchFamily="2" charset="2"/>
              <a:buChar char="§"/>
            </a:pPr>
            <a:endParaRPr lang="en-US" sz="900" dirty="0"/>
          </a:p>
        </p:txBody>
      </p:sp>
      <p:grpSp>
        <p:nvGrpSpPr>
          <p:cNvPr id="52" name="Group 51"/>
          <p:cNvGrpSpPr/>
          <p:nvPr/>
        </p:nvGrpSpPr>
        <p:grpSpPr>
          <a:xfrm>
            <a:off x="1975786" y="4598388"/>
            <a:ext cx="152400" cy="579120"/>
            <a:chOff x="2894012" y="4838701"/>
            <a:chExt cx="190500" cy="723899"/>
          </a:xfrm>
        </p:grpSpPr>
        <p:sp>
          <p:nvSpPr>
            <p:cNvPr id="66" name="Can 65"/>
            <p:cNvSpPr/>
            <p:nvPr/>
          </p:nvSpPr>
          <p:spPr>
            <a:xfrm>
              <a:off x="2970213" y="5410200"/>
              <a:ext cx="45719" cy="15240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3" name="Isosceles Triangle 62"/>
            <p:cNvSpPr/>
            <p:nvPr/>
          </p:nvSpPr>
          <p:spPr>
            <a:xfrm>
              <a:off x="2894012" y="4838701"/>
              <a:ext cx="190500" cy="599229"/>
            </a:xfrm>
            <a:custGeom>
              <a:avLst/>
              <a:gdLst>
                <a:gd name="connsiteX0" fmla="*/ 0 w 457200"/>
                <a:gd name="connsiteY0" fmla="*/ 838200 h 838200"/>
                <a:gd name="connsiteX1" fmla="*/ 228600 w 457200"/>
                <a:gd name="connsiteY1" fmla="*/ 0 h 838200"/>
                <a:gd name="connsiteX2" fmla="*/ 457200 w 457200"/>
                <a:gd name="connsiteY2" fmla="*/ 838200 h 838200"/>
                <a:gd name="connsiteX3" fmla="*/ 0 w 457200"/>
                <a:gd name="connsiteY3" fmla="*/ 838200 h 838200"/>
                <a:gd name="connsiteX0" fmla="*/ 0 w 457200"/>
                <a:gd name="connsiteY0" fmla="*/ 838200 h 872201"/>
                <a:gd name="connsiteX1" fmla="*/ 228600 w 457200"/>
                <a:gd name="connsiteY1" fmla="*/ 0 h 872201"/>
                <a:gd name="connsiteX2" fmla="*/ 457200 w 457200"/>
                <a:gd name="connsiteY2" fmla="*/ 838200 h 872201"/>
                <a:gd name="connsiteX3" fmla="*/ 0 w 457200"/>
                <a:gd name="connsiteY3" fmla="*/ 838200 h 872201"/>
                <a:gd name="connsiteX0" fmla="*/ 0 w 457200"/>
                <a:gd name="connsiteY0" fmla="*/ 838200 h 904028"/>
                <a:gd name="connsiteX1" fmla="*/ 228600 w 457200"/>
                <a:gd name="connsiteY1" fmla="*/ 0 h 904028"/>
                <a:gd name="connsiteX2" fmla="*/ 457200 w 457200"/>
                <a:gd name="connsiteY2" fmla="*/ 838200 h 904028"/>
                <a:gd name="connsiteX3" fmla="*/ 0 w 457200"/>
                <a:gd name="connsiteY3" fmla="*/ 838200 h 904028"/>
              </a:gdLst>
              <a:ahLst/>
              <a:cxnLst>
                <a:cxn ang="0">
                  <a:pos x="connsiteX0" y="connsiteY0"/>
                </a:cxn>
                <a:cxn ang="0">
                  <a:pos x="connsiteX1" y="connsiteY1"/>
                </a:cxn>
                <a:cxn ang="0">
                  <a:pos x="connsiteX2" y="connsiteY2"/>
                </a:cxn>
                <a:cxn ang="0">
                  <a:pos x="connsiteX3" y="connsiteY3"/>
                </a:cxn>
              </a:cxnLst>
              <a:rect l="l" t="t" r="r" b="b"/>
              <a:pathLst>
                <a:path w="457200" h="904028">
                  <a:moveTo>
                    <a:pt x="0" y="838200"/>
                  </a:moveTo>
                  <a:lnTo>
                    <a:pt x="228600" y="0"/>
                  </a:lnTo>
                  <a:lnTo>
                    <a:pt x="457200" y="838200"/>
                  </a:lnTo>
                  <a:cubicBezTo>
                    <a:pt x="221011" y="936562"/>
                    <a:pt x="170615" y="914704"/>
                    <a:pt x="0" y="838200"/>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cxnSp>
        <p:nvCxnSpPr>
          <p:cNvPr id="64" name="Straight Connector 63"/>
          <p:cNvCxnSpPr/>
          <p:nvPr/>
        </p:nvCxnSpPr>
        <p:spPr>
          <a:xfrm flipV="1">
            <a:off x="2493946" y="4324068"/>
            <a:ext cx="1066802" cy="1127761"/>
          </a:xfrm>
          <a:prstGeom prst="line">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1000425" y="5451827"/>
            <a:ext cx="1493522" cy="0"/>
          </a:xfrm>
          <a:prstGeom prst="line">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2158665" y="4415508"/>
            <a:ext cx="152400" cy="579120"/>
            <a:chOff x="3122612" y="4610101"/>
            <a:chExt cx="190500" cy="723899"/>
          </a:xfrm>
        </p:grpSpPr>
        <p:sp>
          <p:nvSpPr>
            <p:cNvPr id="67" name="Can 66"/>
            <p:cNvSpPr/>
            <p:nvPr/>
          </p:nvSpPr>
          <p:spPr>
            <a:xfrm>
              <a:off x="3198813" y="5181600"/>
              <a:ext cx="45719" cy="15240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8" name="Isosceles Triangle 62"/>
            <p:cNvSpPr/>
            <p:nvPr/>
          </p:nvSpPr>
          <p:spPr>
            <a:xfrm>
              <a:off x="3122612" y="4610101"/>
              <a:ext cx="190500" cy="599229"/>
            </a:xfrm>
            <a:custGeom>
              <a:avLst/>
              <a:gdLst>
                <a:gd name="connsiteX0" fmla="*/ 0 w 457200"/>
                <a:gd name="connsiteY0" fmla="*/ 838200 h 838200"/>
                <a:gd name="connsiteX1" fmla="*/ 228600 w 457200"/>
                <a:gd name="connsiteY1" fmla="*/ 0 h 838200"/>
                <a:gd name="connsiteX2" fmla="*/ 457200 w 457200"/>
                <a:gd name="connsiteY2" fmla="*/ 838200 h 838200"/>
                <a:gd name="connsiteX3" fmla="*/ 0 w 457200"/>
                <a:gd name="connsiteY3" fmla="*/ 838200 h 838200"/>
                <a:gd name="connsiteX0" fmla="*/ 0 w 457200"/>
                <a:gd name="connsiteY0" fmla="*/ 838200 h 872201"/>
                <a:gd name="connsiteX1" fmla="*/ 228600 w 457200"/>
                <a:gd name="connsiteY1" fmla="*/ 0 h 872201"/>
                <a:gd name="connsiteX2" fmla="*/ 457200 w 457200"/>
                <a:gd name="connsiteY2" fmla="*/ 838200 h 872201"/>
                <a:gd name="connsiteX3" fmla="*/ 0 w 457200"/>
                <a:gd name="connsiteY3" fmla="*/ 838200 h 872201"/>
                <a:gd name="connsiteX0" fmla="*/ 0 w 457200"/>
                <a:gd name="connsiteY0" fmla="*/ 838200 h 904028"/>
                <a:gd name="connsiteX1" fmla="*/ 228600 w 457200"/>
                <a:gd name="connsiteY1" fmla="*/ 0 h 904028"/>
                <a:gd name="connsiteX2" fmla="*/ 457200 w 457200"/>
                <a:gd name="connsiteY2" fmla="*/ 838200 h 904028"/>
                <a:gd name="connsiteX3" fmla="*/ 0 w 457200"/>
                <a:gd name="connsiteY3" fmla="*/ 838200 h 904028"/>
              </a:gdLst>
              <a:ahLst/>
              <a:cxnLst>
                <a:cxn ang="0">
                  <a:pos x="connsiteX0" y="connsiteY0"/>
                </a:cxn>
                <a:cxn ang="0">
                  <a:pos x="connsiteX1" y="connsiteY1"/>
                </a:cxn>
                <a:cxn ang="0">
                  <a:pos x="connsiteX2" y="connsiteY2"/>
                </a:cxn>
                <a:cxn ang="0">
                  <a:pos x="connsiteX3" y="connsiteY3"/>
                </a:cxn>
              </a:cxnLst>
              <a:rect l="l" t="t" r="r" b="b"/>
              <a:pathLst>
                <a:path w="457200" h="904028">
                  <a:moveTo>
                    <a:pt x="0" y="838200"/>
                  </a:moveTo>
                  <a:lnTo>
                    <a:pt x="228600" y="0"/>
                  </a:lnTo>
                  <a:lnTo>
                    <a:pt x="457200" y="838200"/>
                  </a:lnTo>
                  <a:cubicBezTo>
                    <a:pt x="221011" y="936562"/>
                    <a:pt x="170615" y="914704"/>
                    <a:pt x="0" y="838200"/>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49" name="Group 48"/>
          <p:cNvGrpSpPr/>
          <p:nvPr/>
        </p:nvGrpSpPr>
        <p:grpSpPr>
          <a:xfrm>
            <a:off x="2341545" y="4232628"/>
            <a:ext cx="152400" cy="579120"/>
            <a:chOff x="3351212" y="4381501"/>
            <a:chExt cx="190500" cy="723899"/>
          </a:xfrm>
        </p:grpSpPr>
        <p:sp>
          <p:nvSpPr>
            <p:cNvPr id="69" name="Can 68"/>
            <p:cNvSpPr/>
            <p:nvPr/>
          </p:nvSpPr>
          <p:spPr>
            <a:xfrm>
              <a:off x="3427413" y="4953000"/>
              <a:ext cx="45719" cy="15240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0" name="Isosceles Triangle 62"/>
            <p:cNvSpPr/>
            <p:nvPr/>
          </p:nvSpPr>
          <p:spPr>
            <a:xfrm>
              <a:off x="3351212" y="4381501"/>
              <a:ext cx="190500" cy="599229"/>
            </a:xfrm>
            <a:custGeom>
              <a:avLst/>
              <a:gdLst>
                <a:gd name="connsiteX0" fmla="*/ 0 w 457200"/>
                <a:gd name="connsiteY0" fmla="*/ 838200 h 838200"/>
                <a:gd name="connsiteX1" fmla="*/ 228600 w 457200"/>
                <a:gd name="connsiteY1" fmla="*/ 0 h 838200"/>
                <a:gd name="connsiteX2" fmla="*/ 457200 w 457200"/>
                <a:gd name="connsiteY2" fmla="*/ 838200 h 838200"/>
                <a:gd name="connsiteX3" fmla="*/ 0 w 457200"/>
                <a:gd name="connsiteY3" fmla="*/ 838200 h 838200"/>
                <a:gd name="connsiteX0" fmla="*/ 0 w 457200"/>
                <a:gd name="connsiteY0" fmla="*/ 838200 h 872201"/>
                <a:gd name="connsiteX1" fmla="*/ 228600 w 457200"/>
                <a:gd name="connsiteY1" fmla="*/ 0 h 872201"/>
                <a:gd name="connsiteX2" fmla="*/ 457200 w 457200"/>
                <a:gd name="connsiteY2" fmla="*/ 838200 h 872201"/>
                <a:gd name="connsiteX3" fmla="*/ 0 w 457200"/>
                <a:gd name="connsiteY3" fmla="*/ 838200 h 872201"/>
                <a:gd name="connsiteX0" fmla="*/ 0 w 457200"/>
                <a:gd name="connsiteY0" fmla="*/ 838200 h 904028"/>
                <a:gd name="connsiteX1" fmla="*/ 228600 w 457200"/>
                <a:gd name="connsiteY1" fmla="*/ 0 h 904028"/>
                <a:gd name="connsiteX2" fmla="*/ 457200 w 457200"/>
                <a:gd name="connsiteY2" fmla="*/ 838200 h 904028"/>
                <a:gd name="connsiteX3" fmla="*/ 0 w 457200"/>
                <a:gd name="connsiteY3" fmla="*/ 838200 h 904028"/>
              </a:gdLst>
              <a:ahLst/>
              <a:cxnLst>
                <a:cxn ang="0">
                  <a:pos x="connsiteX0" y="connsiteY0"/>
                </a:cxn>
                <a:cxn ang="0">
                  <a:pos x="connsiteX1" y="connsiteY1"/>
                </a:cxn>
                <a:cxn ang="0">
                  <a:pos x="connsiteX2" y="connsiteY2"/>
                </a:cxn>
                <a:cxn ang="0">
                  <a:pos x="connsiteX3" y="connsiteY3"/>
                </a:cxn>
              </a:cxnLst>
              <a:rect l="l" t="t" r="r" b="b"/>
              <a:pathLst>
                <a:path w="457200" h="904028">
                  <a:moveTo>
                    <a:pt x="0" y="838200"/>
                  </a:moveTo>
                  <a:lnTo>
                    <a:pt x="228600" y="0"/>
                  </a:lnTo>
                  <a:lnTo>
                    <a:pt x="457200" y="838200"/>
                  </a:lnTo>
                  <a:cubicBezTo>
                    <a:pt x="221011" y="936562"/>
                    <a:pt x="170615" y="914704"/>
                    <a:pt x="0" y="838200"/>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47" name="Group 46"/>
          <p:cNvGrpSpPr/>
          <p:nvPr/>
        </p:nvGrpSpPr>
        <p:grpSpPr>
          <a:xfrm>
            <a:off x="2524426" y="4049748"/>
            <a:ext cx="152400" cy="579120"/>
            <a:chOff x="3579812" y="4152901"/>
            <a:chExt cx="190500" cy="723899"/>
          </a:xfrm>
        </p:grpSpPr>
        <p:sp>
          <p:nvSpPr>
            <p:cNvPr id="71" name="Can 70"/>
            <p:cNvSpPr/>
            <p:nvPr/>
          </p:nvSpPr>
          <p:spPr>
            <a:xfrm>
              <a:off x="3656013" y="4724400"/>
              <a:ext cx="45719" cy="15240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2" name="Isosceles Triangle 62"/>
            <p:cNvSpPr/>
            <p:nvPr/>
          </p:nvSpPr>
          <p:spPr>
            <a:xfrm>
              <a:off x="3579812" y="4152901"/>
              <a:ext cx="190500" cy="599229"/>
            </a:xfrm>
            <a:custGeom>
              <a:avLst/>
              <a:gdLst>
                <a:gd name="connsiteX0" fmla="*/ 0 w 457200"/>
                <a:gd name="connsiteY0" fmla="*/ 838200 h 838200"/>
                <a:gd name="connsiteX1" fmla="*/ 228600 w 457200"/>
                <a:gd name="connsiteY1" fmla="*/ 0 h 838200"/>
                <a:gd name="connsiteX2" fmla="*/ 457200 w 457200"/>
                <a:gd name="connsiteY2" fmla="*/ 838200 h 838200"/>
                <a:gd name="connsiteX3" fmla="*/ 0 w 457200"/>
                <a:gd name="connsiteY3" fmla="*/ 838200 h 838200"/>
                <a:gd name="connsiteX0" fmla="*/ 0 w 457200"/>
                <a:gd name="connsiteY0" fmla="*/ 838200 h 872201"/>
                <a:gd name="connsiteX1" fmla="*/ 228600 w 457200"/>
                <a:gd name="connsiteY1" fmla="*/ 0 h 872201"/>
                <a:gd name="connsiteX2" fmla="*/ 457200 w 457200"/>
                <a:gd name="connsiteY2" fmla="*/ 838200 h 872201"/>
                <a:gd name="connsiteX3" fmla="*/ 0 w 457200"/>
                <a:gd name="connsiteY3" fmla="*/ 838200 h 872201"/>
                <a:gd name="connsiteX0" fmla="*/ 0 w 457200"/>
                <a:gd name="connsiteY0" fmla="*/ 838200 h 904028"/>
                <a:gd name="connsiteX1" fmla="*/ 228600 w 457200"/>
                <a:gd name="connsiteY1" fmla="*/ 0 h 904028"/>
                <a:gd name="connsiteX2" fmla="*/ 457200 w 457200"/>
                <a:gd name="connsiteY2" fmla="*/ 838200 h 904028"/>
                <a:gd name="connsiteX3" fmla="*/ 0 w 457200"/>
                <a:gd name="connsiteY3" fmla="*/ 838200 h 904028"/>
              </a:gdLst>
              <a:ahLst/>
              <a:cxnLst>
                <a:cxn ang="0">
                  <a:pos x="connsiteX0" y="connsiteY0"/>
                </a:cxn>
                <a:cxn ang="0">
                  <a:pos x="connsiteX1" y="connsiteY1"/>
                </a:cxn>
                <a:cxn ang="0">
                  <a:pos x="connsiteX2" y="connsiteY2"/>
                </a:cxn>
                <a:cxn ang="0">
                  <a:pos x="connsiteX3" y="connsiteY3"/>
                </a:cxn>
              </a:cxnLst>
              <a:rect l="l" t="t" r="r" b="b"/>
              <a:pathLst>
                <a:path w="457200" h="904028">
                  <a:moveTo>
                    <a:pt x="0" y="838200"/>
                  </a:moveTo>
                  <a:lnTo>
                    <a:pt x="228600" y="0"/>
                  </a:lnTo>
                  <a:lnTo>
                    <a:pt x="457200" y="838200"/>
                  </a:lnTo>
                  <a:cubicBezTo>
                    <a:pt x="221011" y="936562"/>
                    <a:pt x="170615" y="914704"/>
                    <a:pt x="0" y="838200"/>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46" name="Group 45"/>
          <p:cNvGrpSpPr/>
          <p:nvPr/>
        </p:nvGrpSpPr>
        <p:grpSpPr>
          <a:xfrm>
            <a:off x="2707306" y="3897347"/>
            <a:ext cx="152400" cy="579120"/>
            <a:chOff x="3808412" y="3924301"/>
            <a:chExt cx="190500" cy="723899"/>
          </a:xfrm>
        </p:grpSpPr>
        <p:sp>
          <p:nvSpPr>
            <p:cNvPr id="73" name="Can 72"/>
            <p:cNvSpPr/>
            <p:nvPr/>
          </p:nvSpPr>
          <p:spPr>
            <a:xfrm>
              <a:off x="3884613" y="4495800"/>
              <a:ext cx="45719" cy="15240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4" name="Isosceles Triangle 62"/>
            <p:cNvSpPr/>
            <p:nvPr/>
          </p:nvSpPr>
          <p:spPr>
            <a:xfrm>
              <a:off x="3808412" y="3924301"/>
              <a:ext cx="190500" cy="599229"/>
            </a:xfrm>
            <a:custGeom>
              <a:avLst/>
              <a:gdLst>
                <a:gd name="connsiteX0" fmla="*/ 0 w 457200"/>
                <a:gd name="connsiteY0" fmla="*/ 838200 h 838200"/>
                <a:gd name="connsiteX1" fmla="*/ 228600 w 457200"/>
                <a:gd name="connsiteY1" fmla="*/ 0 h 838200"/>
                <a:gd name="connsiteX2" fmla="*/ 457200 w 457200"/>
                <a:gd name="connsiteY2" fmla="*/ 838200 h 838200"/>
                <a:gd name="connsiteX3" fmla="*/ 0 w 457200"/>
                <a:gd name="connsiteY3" fmla="*/ 838200 h 838200"/>
                <a:gd name="connsiteX0" fmla="*/ 0 w 457200"/>
                <a:gd name="connsiteY0" fmla="*/ 838200 h 872201"/>
                <a:gd name="connsiteX1" fmla="*/ 228600 w 457200"/>
                <a:gd name="connsiteY1" fmla="*/ 0 h 872201"/>
                <a:gd name="connsiteX2" fmla="*/ 457200 w 457200"/>
                <a:gd name="connsiteY2" fmla="*/ 838200 h 872201"/>
                <a:gd name="connsiteX3" fmla="*/ 0 w 457200"/>
                <a:gd name="connsiteY3" fmla="*/ 838200 h 872201"/>
                <a:gd name="connsiteX0" fmla="*/ 0 w 457200"/>
                <a:gd name="connsiteY0" fmla="*/ 838200 h 904028"/>
                <a:gd name="connsiteX1" fmla="*/ 228600 w 457200"/>
                <a:gd name="connsiteY1" fmla="*/ 0 h 904028"/>
                <a:gd name="connsiteX2" fmla="*/ 457200 w 457200"/>
                <a:gd name="connsiteY2" fmla="*/ 838200 h 904028"/>
                <a:gd name="connsiteX3" fmla="*/ 0 w 457200"/>
                <a:gd name="connsiteY3" fmla="*/ 838200 h 904028"/>
              </a:gdLst>
              <a:ahLst/>
              <a:cxnLst>
                <a:cxn ang="0">
                  <a:pos x="connsiteX0" y="connsiteY0"/>
                </a:cxn>
                <a:cxn ang="0">
                  <a:pos x="connsiteX1" y="connsiteY1"/>
                </a:cxn>
                <a:cxn ang="0">
                  <a:pos x="connsiteX2" y="connsiteY2"/>
                </a:cxn>
                <a:cxn ang="0">
                  <a:pos x="connsiteX3" y="connsiteY3"/>
                </a:cxn>
              </a:cxnLst>
              <a:rect l="l" t="t" r="r" b="b"/>
              <a:pathLst>
                <a:path w="457200" h="904028">
                  <a:moveTo>
                    <a:pt x="0" y="838200"/>
                  </a:moveTo>
                  <a:lnTo>
                    <a:pt x="228600" y="0"/>
                  </a:lnTo>
                  <a:lnTo>
                    <a:pt x="457200" y="838200"/>
                  </a:lnTo>
                  <a:cubicBezTo>
                    <a:pt x="221011" y="936562"/>
                    <a:pt x="170615" y="914704"/>
                    <a:pt x="0" y="838200"/>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53" name="Group 52"/>
          <p:cNvGrpSpPr/>
          <p:nvPr/>
        </p:nvGrpSpPr>
        <p:grpSpPr>
          <a:xfrm>
            <a:off x="1640505" y="4598388"/>
            <a:ext cx="152400" cy="579120"/>
            <a:chOff x="2513012" y="4838701"/>
            <a:chExt cx="190500" cy="723899"/>
          </a:xfrm>
        </p:grpSpPr>
        <p:sp>
          <p:nvSpPr>
            <p:cNvPr id="75" name="Can 74"/>
            <p:cNvSpPr/>
            <p:nvPr/>
          </p:nvSpPr>
          <p:spPr>
            <a:xfrm>
              <a:off x="2589213" y="5410200"/>
              <a:ext cx="45719" cy="15240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6" name="Isosceles Triangle 62"/>
            <p:cNvSpPr/>
            <p:nvPr/>
          </p:nvSpPr>
          <p:spPr>
            <a:xfrm>
              <a:off x="2513012" y="4838701"/>
              <a:ext cx="190500" cy="599229"/>
            </a:xfrm>
            <a:custGeom>
              <a:avLst/>
              <a:gdLst>
                <a:gd name="connsiteX0" fmla="*/ 0 w 457200"/>
                <a:gd name="connsiteY0" fmla="*/ 838200 h 838200"/>
                <a:gd name="connsiteX1" fmla="*/ 228600 w 457200"/>
                <a:gd name="connsiteY1" fmla="*/ 0 h 838200"/>
                <a:gd name="connsiteX2" fmla="*/ 457200 w 457200"/>
                <a:gd name="connsiteY2" fmla="*/ 838200 h 838200"/>
                <a:gd name="connsiteX3" fmla="*/ 0 w 457200"/>
                <a:gd name="connsiteY3" fmla="*/ 838200 h 838200"/>
                <a:gd name="connsiteX0" fmla="*/ 0 w 457200"/>
                <a:gd name="connsiteY0" fmla="*/ 838200 h 872201"/>
                <a:gd name="connsiteX1" fmla="*/ 228600 w 457200"/>
                <a:gd name="connsiteY1" fmla="*/ 0 h 872201"/>
                <a:gd name="connsiteX2" fmla="*/ 457200 w 457200"/>
                <a:gd name="connsiteY2" fmla="*/ 838200 h 872201"/>
                <a:gd name="connsiteX3" fmla="*/ 0 w 457200"/>
                <a:gd name="connsiteY3" fmla="*/ 838200 h 872201"/>
                <a:gd name="connsiteX0" fmla="*/ 0 w 457200"/>
                <a:gd name="connsiteY0" fmla="*/ 838200 h 904028"/>
                <a:gd name="connsiteX1" fmla="*/ 228600 w 457200"/>
                <a:gd name="connsiteY1" fmla="*/ 0 h 904028"/>
                <a:gd name="connsiteX2" fmla="*/ 457200 w 457200"/>
                <a:gd name="connsiteY2" fmla="*/ 838200 h 904028"/>
                <a:gd name="connsiteX3" fmla="*/ 0 w 457200"/>
                <a:gd name="connsiteY3" fmla="*/ 838200 h 904028"/>
              </a:gdLst>
              <a:ahLst/>
              <a:cxnLst>
                <a:cxn ang="0">
                  <a:pos x="connsiteX0" y="connsiteY0"/>
                </a:cxn>
                <a:cxn ang="0">
                  <a:pos x="connsiteX1" y="connsiteY1"/>
                </a:cxn>
                <a:cxn ang="0">
                  <a:pos x="connsiteX2" y="connsiteY2"/>
                </a:cxn>
                <a:cxn ang="0">
                  <a:pos x="connsiteX3" y="connsiteY3"/>
                </a:cxn>
              </a:cxnLst>
              <a:rect l="l" t="t" r="r" b="b"/>
              <a:pathLst>
                <a:path w="457200" h="904028">
                  <a:moveTo>
                    <a:pt x="0" y="838200"/>
                  </a:moveTo>
                  <a:lnTo>
                    <a:pt x="228600" y="0"/>
                  </a:lnTo>
                  <a:lnTo>
                    <a:pt x="457200" y="838200"/>
                  </a:lnTo>
                  <a:cubicBezTo>
                    <a:pt x="221011" y="936562"/>
                    <a:pt x="170615" y="914704"/>
                    <a:pt x="0" y="838200"/>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57" name="Group 56"/>
          <p:cNvGrpSpPr/>
          <p:nvPr/>
        </p:nvGrpSpPr>
        <p:grpSpPr>
          <a:xfrm>
            <a:off x="2890187" y="4445988"/>
            <a:ext cx="256033" cy="384048"/>
            <a:chOff x="3526472" y="4533900"/>
            <a:chExt cx="320040" cy="480060"/>
          </a:xfrm>
        </p:grpSpPr>
        <p:sp>
          <p:nvSpPr>
            <p:cNvPr id="157" name="Freeform 156"/>
            <p:cNvSpPr/>
            <p:nvPr/>
          </p:nvSpPr>
          <p:spPr>
            <a:xfrm>
              <a:off x="3534091" y="4632960"/>
              <a:ext cx="259081" cy="381000"/>
            </a:xfrm>
            <a:custGeom>
              <a:avLst/>
              <a:gdLst>
                <a:gd name="connsiteX0" fmla="*/ 0 w 347957"/>
                <a:gd name="connsiteY0" fmla="*/ 550258 h 550258"/>
                <a:gd name="connsiteX1" fmla="*/ 0 w 347957"/>
                <a:gd name="connsiteY1" fmla="*/ 113288 h 550258"/>
                <a:gd name="connsiteX2" fmla="*/ 113288 w 347957"/>
                <a:gd name="connsiteY2" fmla="*/ 0 h 550258"/>
                <a:gd name="connsiteX3" fmla="*/ 347957 w 347957"/>
                <a:gd name="connsiteY3" fmla="*/ 0 h 550258"/>
              </a:gdLst>
              <a:ahLst/>
              <a:cxnLst>
                <a:cxn ang="0">
                  <a:pos x="connsiteX0" y="connsiteY0"/>
                </a:cxn>
                <a:cxn ang="0">
                  <a:pos x="connsiteX1" y="connsiteY1"/>
                </a:cxn>
                <a:cxn ang="0">
                  <a:pos x="connsiteX2" y="connsiteY2"/>
                </a:cxn>
                <a:cxn ang="0">
                  <a:pos x="connsiteX3" y="connsiteY3"/>
                </a:cxn>
              </a:cxnLst>
              <a:rect l="l" t="t" r="r" b="b"/>
              <a:pathLst>
                <a:path w="347957" h="550258">
                  <a:moveTo>
                    <a:pt x="0" y="550258"/>
                  </a:moveTo>
                  <a:lnTo>
                    <a:pt x="0" y="113288"/>
                  </a:lnTo>
                  <a:lnTo>
                    <a:pt x="113288" y="0"/>
                  </a:lnTo>
                  <a:lnTo>
                    <a:pt x="347957"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8" name="Rectangle 157"/>
            <p:cNvSpPr/>
            <p:nvPr/>
          </p:nvSpPr>
          <p:spPr>
            <a:xfrm>
              <a:off x="3526472" y="4533900"/>
              <a:ext cx="45719" cy="114300"/>
            </a:xfrm>
            <a:prstGeom prst="rect">
              <a:avLst/>
            </a:prstGeom>
            <a:solidFill>
              <a:srgbClr val="B70005"/>
            </a:solidFill>
            <a:ln w="12700">
              <a:solidFill>
                <a:schemeClr val="tx1"/>
              </a:solidFill>
            </a:ln>
            <a:scene3d>
              <a:camera prst="isometricRightUp">
                <a:rot lat="815778" lon="17683002" rev="21193187"/>
              </a:camera>
              <a:lightRig rig="threePt" dir="t"/>
            </a:scene3d>
            <a:sp3d extrusionH="31750">
              <a:extrusionClr>
                <a:srgbClr val="C0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59" name="Straight Connector 158"/>
            <p:cNvCxnSpPr/>
            <p:nvPr/>
          </p:nvCxnSpPr>
          <p:spPr>
            <a:xfrm flipV="1">
              <a:off x="3534091" y="4617720"/>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0" name="Oval 159"/>
            <p:cNvSpPr/>
            <p:nvPr/>
          </p:nvSpPr>
          <p:spPr>
            <a:xfrm>
              <a:off x="3755072" y="4587240"/>
              <a:ext cx="91440" cy="45720"/>
            </a:xfrm>
            <a:prstGeom prst="ellipse">
              <a:avLst/>
            </a:prstGeom>
            <a:solidFill>
              <a:schemeClr val="bg1"/>
            </a:solidFill>
            <a:ln>
              <a:solidFill>
                <a:schemeClr val="bg1">
                  <a:lumMod val="50000"/>
                </a:schemeClr>
              </a:solidFill>
            </a:ln>
            <a:scene3d>
              <a:camera prst="isometricOffAxis1Top"/>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56" name="Group 55"/>
          <p:cNvGrpSpPr/>
          <p:nvPr/>
        </p:nvGrpSpPr>
        <p:grpSpPr>
          <a:xfrm>
            <a:off x="3243756" y="4049748"/>
            <a:ext cx="256033" cy="384048"/>
            <a:chOff x="3922712" y="4076700"/>
            <a:chExt cx="320040" cy="480060"/>
          </a:xfrm>
        </p:grpSpPr>
        <p:sp>
          <p:nvSpPr>
            <p:cNvPr id="161" name="Freeform 160"/>
            <p:cNvSpPr/>
            <p:nvPr/>
          </p:nvSpPr>
          <p:spPr>
            <a:xfrm>
              <a:off x="3930331" y="4175760"/>
              <a:ext cx="259081" cy="381000"/>
            </a:xfrm>
            <a:custGeom>
              <a:avLst/>
              <a:gdLst>
                <a:gd name="connsiteX0" fmla="*/ 0 w 347957"/>
                <a:gd name="connsiteY0" fmla="*/ 550258 h 550258"/>
                <a:gd name="connsiteX1" fmla="*/ 0 w 347957"/>
                <a:gd name="connsiteY1" fmla="*/ 113288 h 550258"/>
                <a:gd name="connsiteX2" fmla="*/ 113288 w 347957"/>
                <a:gd name="connsiteY2" fmla="*/ 0 h 550258"/>
                <a:gd name="connsiteX3" fmla="*/ 347957 w 347957"/>
                <a:gd name="connsiteY3" fmla="*/ 0 h 550258"/>
              </a:gdLst>
              <a:ahLst/>
              <a:cxnLst>
                <a:cxn ang="0">
                  <a:pos x="connsiteX0" y="connsiteY0"/>
                </a:cxn>
                <a:cxn ang="0">
                  <a:pos x="connsiteX1" y="connsiteY1"/>
                </a:cxn>
                <a:cxn ang="0">
                  <a:pos x="connsiteX2" y="connsiteY2"/>
                </a:cxn>
                <a:cxn ang="0">
                  <a:pos x="connsiteX3" y="connsiteY3"/>
                </a:cxn>
              </a:cxnLst>
              <a:rect l="l" t="t" r="r" b="b"/>
              <a:pathLst>
                <a:path w="347957" h="550258">
                  <a:moveTo>
                    <a:pt x="0" y="550258"/>
                  </a:moveTo>
                  <a:lnTo>
                    <a:pt x="0" y="113288"/>
                  </a:lnTo>
                  <a:lnTo>
                    <a:pt x="113288" y="0"/>
                  </a:lnTo>
                  <a:lnTo>
                    <a:pt x="347957"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2" name="Rectangle 161"/>
            <p:cNvSpPr/>
            <p:nvPr/>
          </p:nvSpPr>
          <p:spPr>
            <a:xfrm>
              <a:off x="3922712" y="4076700"/>
              <a:ext cx="45719" cy="114300"/>
            </a:xfrm>
            <a:prstGeom prst="rect">
              <a:avLst/>
            </a:prstGeom>
            <a:solidFill>
              <a:srgbClr val="B70005"/>
            </a:solidFill>
            <a:ln w="12700">
              <a:solidFill>
                <a:schemeClr val="tx1"/>
              </a:solidFill>
            </a:ln>
            <a:scene3d>
              <a:camera prst="isometricRightUp">
                <a:rot lat="815778" lon="17683002" rev="21193187"/>
              </a:camera>
              <a:lightRig rig="threePt" dir="t"/>
            </a:scene3d>
            <a:sp3d extrusionH="31750">
              <a:extrusionClr>
                <a:srgbClr val="C0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63" name="Straight Connector 162"/>
            <p:cNvCxnSpPr/>
            <p:nvPr/>
          </p:nvCxnSpPr>
          <p:spPr>
            <a:xfrm flipV="1">
              <a:off x="3930331" y="4160520"/>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4" name="Oval 163"/>
            <p:cNvSpPr/>
            <p:nvPr/>
          </p:nvSpPr>
          <p:spPr>
            <a:xfrm>
              <a:off x="4151312" y="4130040"/>
              <a:ext cx="91440" cy="45720"/>
            </a:xfrm>
            <a:prstGeom prst="ellipse">
              <a:avLst/>
            </a:prstGeom>
            <a:solidFill>
              <a:schemeClr val="bg1"/>
            </a:solidFill>
            <a:ln>
              <a:solidFill>
                <a:schemeClr val="bg1">
                  <a:lumMod val="50000"/>
                </a:schemeClr>
              </a:solidFill>
            </a:ln>
            <a:scene3d>
              <a:camera prst="isometricOffAxis1Top"/>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165" name="Group 164"/>
          <p:cNvGrpSpPr/>
          <p:nvPr/>
        </p:nvGrpSpPr>
        <p:grpSpPr>
          <a:xfrm>
            <a:off x="1274745" y="4598387"/>
            <a:ext cx="152400" cy="579120"/>
            <a:chOff x="2513012" y="4838701"/>
            <a:chExt cx="190500" cy="723899"/>
          </a:xfrm>
        </p:grpSpPr>
        <p:sp>
          <p:nvSpPr>
            <p:cNvPr id="166" name="Can 165"/>
            <p:cNvSpPr/>
            <p:nvPr/>
          </p:nvSpPr>
          <p:spPr>
            <a:xfrm>
              <a:off x="2589213" y="5410200"/>
              <a:ext cx="45719" cy="15240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7" name="Isosceles Triangle 62"/>
            <p:cNvSpPr/>
            <p:nvPr/>
          </p:nvSpPr>
          <p:spPr>
            <a:xfrm>
              <a:off x="2513012" y="4838701"/>
              <a:ext cx="190500" cy="599229"/>
            </a:xfrm>
            <a:custGeom>
              <a:avLst/>
              <a:gdLst>
                <a:gd name="connsiteX0" fmla="*/ 0 w 457200"/>
                <a:gd name="connsiteY0" fmla="*/ 838200 h 838200"/>
                <a:gd name="connsiteX1" fmla="*/ 228600 w 457200"/>
                <a:gd name="connsiteY1" fmla="*/ 0 h 838200"/>
                <a:gd name="connsiteX2" fmla="*/ 457200 w 457200"/>
                <a:gd name="connsiteY2" fmla="*/ 838200 h 838200"/>
                <a:gd name="connsiteX3" fmla="*/ 0 w 457200"/>
                <a:gd name="connsiteY3" fmla="*/ 838200 h 838200"/>
                <a:gd name="connsiteX0" fmla="*/ 0 w 457200"/>
                <a:gd name="connsiteY0" fmla="*/ 838200 h 872201"/>
                <a:gd name="connsiteX1" fmla="*/ 228600 w 457200"/>
                <a:gd name="connsiteY1" fmla="*/ 0 h 872201"/>
                <a:gd name="connsiteX2" fmla="*/ 457200 w 457200"/>
                <a:gd name="connsiteY2" fmla="*/ 838200 h 872201"/>
                <a:gd name="connsiteX3" fmla="*/ 0 w 457200"/>
                <a:gd name="connsiteY3" fmla="*/ 838200 h 872201"/>
                <a:gd name="connsiteX0" fmla="*/ 0 w 457200"/>
                <a:gd name="connsiteY0" fmla="*/ 838200 h 904028"/>
                <a:gd name="connsiteX1" fmla="*/ 228600 w 457200"/>
                <a:gd name="connsiteY1" fmla="*/ 0 h 904028"/>
                <a:gd name="connsiteX2" fmla="*/ 457200 w 457200"/>
                <a:gd name="connsiteY2" fmla="*/ 838200 h 904028"/>
                <a:gd name="connsiteX3" fmla="*/ 0 w 457200"/>
                <a:gd name="connsiteY3" fmla="*/ 838200 h 904028"/>
              </a:gdLst>
              <a:ahLst/>
              <a:cxnLst>
                <a:cxn ang="0">
                  <a:pos x="connsiteX0" y="connsiteY0"/>
                </a:cxn>
                <a:cxn ang="0">
                  <a:pos x="connsiteX1" y="connsiteY1"/>
                </a:cxn>
                <a:cxn ang="0">
                  <a:pos x="connsiteX2" y="connsiteY2"/>
                </a:cxn>
                <a:cxn ang="0">
                  <a:pos x="connsiteX3" y="connsiteY3"/>
                </a:cxn>
              </a:cxnLst>
              <a:rect l="l" t="t" r="r" b="b"/>
              <a:pathLst>
                <a:path w="457200" h="904028">
                  <a:moveTo>
                    <a:pt x="0" y="838200"/>
                  </a:moveTo>
                  <a:lnTo>
                    <a:pt x="228600" y="0"/>
                  </a:lnTo>
                  <a:lnTo>
                    <a:pt x="457200" y="838200"/>
                  </a:lnTo>
                  <a:cubicBezTo>
                    <a:pt x="221011" y="936562"/>
                    <a:pt x="170615" y="914704"/>
                    <a:pt x="0" y="838200"/>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168" name="Group 167"/>
          <p:cNvGrpSpPr/>
          <p:nvPr/>
        </p:nvGrpSpPr>
        <p:grpSpPr>
          <a:xfrm>
            <a:off x="2890186" y="3714467"/>
            <a:ext cx="152400" cy="579120"/>
            <a:chOff x="3808412" y="3924301"/>
            <a:chExt cx="190500" cy="723899"/>
          </a:xfrm>
        </p:grpSpPr>
        <p:sp>
          <p:nvSpPr>
            <p:cNvPr id="169" name="Can 168"/>
            <p:cNvSpPr/>
            <p:nvPr/>
          </p:nvSpPr>
          <p:spPr>
            <a:xfrm>
              <a:off x="3884613" y="4495800"/>
              <a:ext cx="45719" cy="15240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0" name="Isosceles Triangle 62"/>
            <p:cNvSpPr/>
            <p:nvPr/>
          </p:nvSpPr>
          <p:spPr>
            <a:xfrm>
              <a:off x="3808412" y="3924301"/>
              <a:ext cx="190500" cy="599229"/>
            </a:xfrm>
            <a:custGeom>
              <a:avLst/>
              <a:gdLst>
                <a:gd name="connsiteX0" fmla="*/ 0 w 457200"/>
                <a:gd name="connsiteY0" fmla="*/ 838200 h 838200"/>
                <a:gd name="connsiteX1" fmla="*/ 228600 w 457200"/>
                <a:gd name="connsiteY1" fmla="*/ 0 h 838200"/>
                <a:gd name="connsiteX2" fmla="*/ 457200 w 457200"/>
                <a:gd name="connsiteY2" fmla="*/ 838200 h 838200"/>
                <a:gd name="connsiteX3" fmla="*/ 0 w 457200"/>
                <a:gd name="connsiteY3" fmla="*/ 838200 h 838200"/>
                <a:gd name="connsiteX0" fmla="*/ 0 w 457200"/>
                <a:gd name="connsiteY0" fmla="*/ 838200 h 872201"/>
                <a:gd name="connsiteX1" fmla="*/ 228600 w 457200"/>
                <a:gd name="connsiteY1" fmla="*/ 0 h 872201"/>
                <a:gd name="connsiteX2" fmla="*/ 457200 w 457200"/>
                <a:gd name="connsiteY2" fmla="*/ 838200 h 872201"/>
                <a:gd name="connsiteX3" fmla="*/ 0 w 457200"/>
                <a:gd name="connsiteY3" fmla="*/ 838200 h 872201"/>
                <a:gd name="connsiteX0" fmla="*/ 0 w 457200"/>
                <a:gd name="connsiteY0" fmla="*/ 838200 h 904028"/>
                <a:gd name="connsiteX1" fmla="*/ 228600 w 457200"/>
                <a:gd name="connsiteY1" fmla="*/ 0 h 904028"/>
                <a:gd name="connsiteX2" fmla="*/ 457200 w 457200"/>
                <a:gd name="connsiteY2" fmla="*/ 838200 h 904028"/>
                <a:gd name="connsiteX3" fmla="*/ 0 w 457200"/>
                <a:gd name="connsiteY3" fmla="*/ 838200 h 904028"/>
              </a:gdLst>
              <a:ahLst/>
              <a:cxnLst>
                <a:cxn ang="0">
                  <a:pos x="connsiteX0" y="connsiteY0"/>
                </a:cxn>
                <a:cxn ang="0">
                  <a:pos x="connsiteX1" y="connsiteY1"/>
                </a:cxn>
                <a:cxn ang="0">
                  <a:pos x="connsiteX2" y="connsiteY2"/>
                </a:cxn>
                <a:cxn ang="0">
                  <a:pos x="connsiteX3" y="connsiteY3"/>
                </a:cxn>
              </a:cxnLst>
              <a:rect l="l" t="t" r="r" b="b"/>
              <a:pathLst>
                <a:path w="457200" h="904028">
                  <a:moveTo>
                    <a:pt x="0" y="838200"/>
                  </a:moveTo>
                  <a:lnTo>
                    <a:pt x="228600" y="0"/>
                  </a:lnTo>
                  <a:lnTo>
                    <a:pt x="457200" y="838200"/>
                  </a:lnTo>
                  <a:cubicBezTo>
                    <a:pt x="221011" y="936562"/>
                    <a:pt x="170615" y="914704"/>
                    <a:pt x="0" y="838200"/>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59" name="Group 58"/>
          <p:cNvGrpSpPr>
            <a:grpSpLocks noChangeAspect="1"/>
          </p:cNvGrpSpPr>
          <p:nvPr/>
        </p:nvGrpSpPr>
        <p:grpSpPr>
          <a:xfrm>
            <a:off x="1731944" y="3720565"/>
            <a:ext cx="299565" cy="877826"/>
            <a:chOff x="6100614" y="1600198"/>
            <a:chExt cx="717698" cy="2103122"/>
          </a:xfrm>
        </p:grpSpPr>
        <p:sp>
          <p:nvSpPr>
            <p:cNvPr id="221" name="Rectangle 220"/>
            <p:cNvSpPr/>
            <p:nvPr/>
          </p:nvSpPr>
          <p:spPr>
            <a:xfrm>
              <a:off x="6404936" y="1614506"/>
              <a:ext cx="94979" cy="427405"/>
            </a:xfrm>
            <a:prstGeom prst="rect">
              <a:avLst/>
            </a:prstGeom>
            <a:gradFill>
              <a:gsLst>
                <a:gs pos="50000">
                  <a:schemeClr val="bg1">
                    <a:lumMod val="100000"/>
                  </a:schemeClr>
                </a:gs>
                <a:gs pos="0">
                  <a:schemeClr val="bg1">
                    <a:lumMod val="50000"/>
                  </a:schemeClr>
                </a:gs>
                <a:gs pos="100000">
                  <a:schemeClr val="bg1">
                    <a:lumMod val="50000"/>
                  </a:schemeClr>
                </a:gs>
              </a:gsLst>
              <a:lin ang="0" scaled="1"/>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23" name="Rectangle 222"/>
            <p:cNvSpPr/>
            <p:nvPr/>
          </p:nvSpPr>
          <p:spPr>
            <a:xfrm>
              <a:off x="6395148" y="2041911"/>
              <a:ext cx="113976" cy="474894"/>
            </a:xfrm>
            <a:prstGeom prst="rect">
              <a:avLst/>
            </a:prstGeom>
            <a:gradFill>
              <a:gsLst>
                <a:gs pos="50000">
                  <a:schemeClr val="bg1">
                    <a:lumMod val="100000"/>
                  </a:schemeClr>
                </a:gs>
                <a:gs pos="0">
                  <a:schemeClr val="bg1">
                    <a:lumMod val="50000"/>
                  </a:schemeClr>
                </a:gs>
                <a:gs pos="100000">
                  <a:schemeClr val="bg1">
                    <a:lumMod val="50000"/>
                  </a:schemeClr>
                </a:gs>
              </a:gsLst>
              <a:lin ang="0" scaled="1"/>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24" name="Rectangle 223"/>
            <p:cNvSpPr/>
            <p:nvPr/>
          </p:nvSpPr>
          <p:spPr>
            <a:xfrm>
              <a:off x="6380901" y="3038468"/>
              <a:ext cx="142470" cy="664852"/>
            </a:xfrm>
            <a:prstGeom prst="rect">
              <a:avLst/>
            </a:prstGeom>
            <a:gradFill>
              <a:gsLst>
                <a:gs pos="50000">
                  <a:schemeClr val="bg1">
                    <a:lumMod val="100000"/>
                  </a:schemeClr>
                </a:gs>
                <a:gs pos="0">
                  <a:schemeClr val="bg1">
                    <a:lumMod val="50000"/>
                  </a:schemeClr>
                </a:gs>
                <a:gs pos="100000">
                  <a:schemeClr val="bg1">
                    <a:lumMod val="50000"/>
                  </a:schemeClr>
                </a:gs>
              </a:gsLst>
              <a:lin ang="0" scaled="1"/>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25" name="Rectangle 224"/>
            <p:cNvSpPr/>
            <p:nvPr/>
          </p:nvSpPr>
          <p:spPr>
            <a:xfrm>
              <a:off x="6390399" y="2514837"/>
              <a:ext cx="123474" cy="522384"/>
            </a:xfrm>
            <a:prstGeom prst="rect">
              <a:avLst/>
            </a:prstGeom>
            <a:gradFill>
              <a:gsLst>
                <a:gs pos="50000">
                  <a:schemeClr val="bg1">
                    <a:lumMod val="100000"/>
                  </a:schemeClr>
                </a:gs>
                <a:gs pos="0">
                  <a:schemeClr val="bg1">
                    <a:lumMod val="50000"/>
                  </a:schemeClr>
                </a:gs>
                <a:gs pos="100000">
                  <a:schemeClr val="bg1">
                    <a:lumMod val="50000"/>
                  </a:schemeClr>
                </a:gs>
              </a:gsLst>
              <a:lin ang="0" scaled="1"/>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26" name="Freeform 225"/>
            <p:cNvSpPr/>
            <p:nvPr/>
          </p:nvSpPr>
          <p:spPr>
            <a:xfrm>
              <a:off x="6100614" y="1819603"/>
              <a:ext cx="711579" cy="39959"/>
            </a:xfrm>
            <a:custGeom>
              <a:avLst/>
              <a:gdLst>
                <a:gd name="connsiteX0" fmla="*/ 588885 w 1370120"/>
                <a:gd name="connsiteY0" fmla="*/ 0 h 76940"/>
                <a:gd name="connsiteX1" fmla="*/ 0 w 1370120"/>
                <a:gd name="connsiteY1" fmla="*/ 38470 h 76940"/>
                <a:gd name="connsiteX2" fmla="*/ 686540 w 1370120"/>
                <a:gd name="connsiteY2" fmla="*/ 76940 h 76940"/>
                <a:gd name="connsiteX3" fmla="*/ 1370120 w 1370120"/>
                <a:gd name="connsiteY3" fmla="*/ 35511 h 76940"/>
                <a:gd name="connsiteX4" fmla="*/ 775317 w 1370120"/>
                <a:gd name="connsiteY4" fmla="*/ 0 h 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120" h="76940">
                  <a:moveTo>
                    <a:pt x="588885" y="0"/>
                  </a:moveTo>
                  <a:lnTo>
                    <a:pt x="0" y="38470"/>
                  </a:lnTo>
                  <a:lnTo>
                    <a:pt x="686540" y="76940"/>
                  </a:lnTo>
                  <a:lnTo>
                    <a:pt x="1370120" y="35511"/>
                  </a:lnTo>
                  <a:lnTo>
                    <a:pt x="775317" y="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
          <p:nvSpPr>
            <p:cNvPr id="227" name="Freeform 226"/>
            <p:cNvSpPr/>
            <p:nvPr/>
          </p:nvSpPr>
          <p:spPr>
            <a:xfrm flipV="1">
              <a:off x="6101659" y="1679983"/>
              <a:ext cx="711579" cy="39257"/>
            </a:xfrm>
            <a:custGeom>
              <a:avLst/>
              <a:gdLst>
                <a:gd name="connsiteX0" fmla="*/ 588885 w 1370120"/>
                <a:gd name="connsiteY0" fmla="*/ 0 h 76940"/>
                <a:gd name="connsiteX1" fmla="*/ 0 w 1370120"/>
                <a:gd name="connsiteY1" fmla="*/ 38470 h 76940"/>
                <a:gd name="connsiteX2" fmla="*/ 686540 w 1370120"/>
                <a:gd name="connsiteY2" fmla="*/ 76940 h 76940"/>
                <a:gd name="connsiteX3" fmla="*/ 1370120 w 1370120"/>
                <a:gd name="connsiteY3" fmla="*/ 35511 h 76940"/>
                <a:gd name="connsiteX4" fmla="*/ 775317 w 1370120"/>
                <a:gd name="connsiteY4" fmla="*/ 0 h 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120" h="76940">
                  <a:moveTo>
                    <a:pt x="588885" y="0"/>
                  </a:moveTo>
                  <a:lnTo>
                    <a:pt x="0" y="38470"/>
                  </a:lnTo>
                  <a:lnTo>
                    <a:pt x="686540" y="76940"/>
                  </a:lnTo>
                  <a:lnTo>
                    <a:pt x="1370120" y="35511"/>
                  </a:lnTo>
                  <a:lnTo>
                    <a:pt x="775317" y="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
          <p:nvSpPr>
            <p:cNvPr id="228" name="Trapezoid 227"/>
            <p:cNvSpPr/>
            <p:nvPr/>
          </p:nvSpPr>
          <p:spPr>
            <a:xfrm rot="16200000" flipH="1">
              <a:off x="6010859" y="1729848"/>
              <a:ext cx="239349" cy="59838"/>
            </a:xfrm>
            <a:prstGeom prst="trapezoid">
              <a:avLst>
                <a:gd name="adj" fmla="val 19864"/>
              </a:avLst>
            </a:prstGeom>
            <a:solidFill>
              <a:schemeClr val="tx2">
                <a:lumMod val="60000"/>
                <a:lumOff val="40000"/>
              </a:schemeClr>
            </a:solidFill>
            <a:ln w="12700">
              <a:noFill/>
            </a:ln>
            <a:effectLst>
              <a:glow>
                <a:schemeClr val="tx2">
                  <a:lumMod val="40000"/>
                  <a:lumOff val="60000"/>
                  <a:alpha val="40000"/>
                </a:schemeClr>
              </a:glow>
            </a:effectLst>
            <a:scene3d>
              <a:camera prst="perspectiveLeft" fov="0">
                <a:rot lat="20999996" lon="21599960" rev="300000"/>
              </a:camera>
              <a:lightRig rig="balanced" dir="t"/>
            </a:scene3d>
            <a:sp3d extrusionH="76200" contourW="6350">
              <a:bevelT w="25400" h="1905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29" name="Trapezoid 228"/>
            <p:cNvSpPr/>
            <p:nvPr/>
          </p:nvSpPr>
          <p:spPr>
            <a:xfrm rot="16200000" flipH="1">
              <a:off x="6091688" y="1729847"/>
              <a:ext cx="279240" cy="59838"/>
            </a:xfrm>
            <a:prstGeom prst="trapezoid">
              <a:avLst>
                <a:gd name="adj" fmla="val 19864"/>
              </a:avLst>
            </a:prstGeom>
            <a:solidFill>
              <a:schemeClr val="tx2">
                <a:lumMod val="60000"/>
                <a:lumOff val="40000"/>
              </a:schemeClr>
            </a:solidFill>
            <a:ln w="12700">
              <a:noFill/>
            </a:ln>
            <a:effectLst>
              <a:glow>
                <a:schemeClr val="tx2">
                  <a:lumMod val="40000"/>
                  <a:lumOff val="60000"/>
                  <a:alpha val="40000"/>
                </a:schemeClr>
              </a:glow>
            </a:effectLst>
            <a:scene3d>
              <a:camera prst="perspectiveLeft" fov="0">
                <a:rot lat="20999996" lon="21599960" rev="300000"/>
              </a:camera>
              <a:lightRig rig="balanced" dir="t"/>
            </a:scene3d>
            <a:sp3d extrusionH="76200" contourW="6350">
              <a:bevelT w="25400" h="1905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30" name="Trapezoid 229"/>
            <p:cNvSpPr/>
            <p:nvPr/>
          </p:nvSpPr>
          <p:spPr>
            <a:xfrm rot="16200000" flipH="1">
              <a:off x="6171471" y="1729847"/>
              <a:ext cx="319132" cy="59838"/>
            </a:xfrm>
            <a:prstGeom prst="trapezoid">
              <a:avLst>
                <a:gd name="adj" fmla="val 19864"/>
              </a:avLst>
            </a:prstGeom>
            <a:solidFill>
              <a:schemeClr val="tx2">
                <a:lumMod val="60000"/>
                <a:lumOff val="40000"/>
              </a:schemeClr>
            </a:solidFill>
            <a:ln w="12700">
              <a:noFill/>
            </a:ln>
            <a:effectLst>
              <a:glow>
                <a:schemeClr val="tx2">
                  <a:lumMod val="40000"/>
                  <a:lumOff val="60000"/>
                  <a:alpha val="40000"/>
                </a:schemeClr>
              </a:glow>
            </a:effectLst>
            <a:scene3d>
              <a:camera prst="perspectiveLeft" fov="0">
                <a:rot lat="20999996" lon="21599960" rev="300000"/>
              </a:camera>
              <a:lightRig rig="balanced" dir="t"/>
            </a:scene3d>
            <a:sp3d extrusionH="76200" contourW="6350">
              <a:bevelT w="25400" h="1905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31" name="Trapezoid 230"/>
            <p:cNvSpPr/>
            <p:nvPr/>
          </p:nvSpPr>
          <p:spPr>
            <a:xfrm rot="5400000">
              <a:off x="6668718" y="1729847"/>
              <a:ext cx="239349" cy="59838"/>
            </a:xfrm>
            <a:prstGeom prst="trapezoid">
              <a:avLst>
                <a:gd name="adj" fmla="val 19864"/>
              </a:avLst>
            </a:prstGeom>
            <a:solidFill>
              <a:schemeClr val="tx2">
                <a:lumMod val="60000"/>
                <a:lumOff val="40000"/>
              </a:schemeClr>
            </a:solidFill>
            <a:ln w="12700">
              <a:noFill/>
            </a:ln>
            <a:effectLst>
              <a:glow>
                <a:schemeClr val="tx2">
                  <a:lumMod val="40000"/>
                  <a:lumOff val="60000"/>
                  <a:alpha val="40000"/>
                </a:schemeClr>
              </a:glow>
            </a:effectLst>
            <a:scene3d>
              <a:camera prst="perspectiveAbove" fov="0">
                <a:rot lat="20699999" lon="0" rev="21299999"/>
              </a:camera>
              <a:lightRig rig="balanced" dir="t"/>
            </a:scene3d>
            <a:sp3d extrusionH="76200" contourW="6350">
              <a:bevelT w="25400" h="25400"/>
              <a:bevelB w="0" h="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endParaRPr>
            </a:p>
          </p:txBody>
        </p:sp>
        <p:sp>
          <p:nvSpPr>
            <p:cNvPr id="232" name="Trapezoid 231"/>
            <p:cNvSpPr/>
            <p:nvPr/>
          </p:nvSpPr>
          <p:spPr>
            <a:xfrm rot="5400000">
              <a:off x="6550442" y="1729849"/>
              <a:ext cx="279240" cy="59838"/>
            </a:xfrm>
            <a:prstGeom prst="trapezoid">
              <a:avLst>
                <a:gd name="adj" fmla="val 19864"/>
              </a:avLst>
            </a:prstGeom>
            <a:solidFill>
              <a:schemeClr val="tx2">
                <a:lumMod val="60000"/>
                <a:lumOff val="40000"/>
              </a:schemeClr>
            </a:solidFill>
            <a:ln w="12700">
              <a:noFill/>
            </a:ln>
            <a:effectLst>
              <a:glow>
                <a:schemeClr val="tx2">
                  <a:lumMod val="40000"/>
                  <a:lumOff val="60000"/>
                  <a:alpha val="40000"/>
                </a:schemeClr>
              </a:glow>
            </a:effectLst>
            <a:scene3d>
              <a:camera prst="perspectiveAbove" fov="0">
                <a:rot lat="20699999" lon="0" rev="21299999"/>
              </a:camera>
              <a:lightRig rig="balanced" dir="t"/>
            </a:scene3d>
            <a:sp3d extrusionH="76200" contourW="6350">
              <a:bevelT w="25400" h="25400"/>
              <a:bevelB w="0" h="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33" name="Trapezoid 232"/>
            <p:cNvSpPr/>
            <p:nvPr/>
          </p:nvSpPr>
          <p:spPr>
            <a:xfrm rot="5400000">
              <a:off x="6430766" y="1729846"/>
              <a:ext cx="319133" cy="59838"/>
            </a:xfrm>
            <a:prstGeom prst="trapezoid">
              <a:avLst>
                <a:gd name="adj" fmla="val 19864"/>
              </a:avLst>
            </a:prstGeom>
            <a:solidFill>
              <a:schemeClr val="tx2">
                <a:lumMod val="60000"/>
                <a:lumOff val="40000"/>
              </a:schemeClr>
            </a:solidFill>
            <a:ln w="12700">
              <a:noFill/>
            </a:ln>
            <a:effectLst>
              <a:glow>
                <a:schemeClr val="tx2">
                  <a:lumMod val="40000"/>
                  <a:lumOff val="60000"/>
                  <a:alpha val="40000"/>
                </a:schemeClr>
              </a:glow>
            </a:effectLst>
            <a:scene3d>
              <a:camera prst="perspectiveAbove" fov="0">
                <a:rot lat="20699999" lon="0" rev="21299999"/>
              </a:camera>
              <a:lightRig rig="balanced" dir="t"/>
            </a:scene3d>
            <a:sp3d extrusionH="76200" contourW="6350">
              <a:bevelT w="25400" h="25400"/>
              <a:bevelB w="0" h="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grpSp>
      <p:sp>
        <p:nvSpPr>
          <p:cNvPr id="252" name="TextBox 251"/>
          <p:cNvSpPr txBox="1"/>
          <p:nvPr/>
        </p:nvSpPr>
        <p:spPr>
          <a:xfrm>
            <a:off x="1670985" y="3531589"/>
            <a:ext cx="377026" cy="178960"/>
          </a:xfrm>
          <a:prstGeom prst="rect">
            <a:avLst/>
          </a:prstGeom>
          <a:noFill/>
        </p:spPr>
        <p:txBody>
          <a:bodyPr wrap="none" rtlCol="0">
            <a:spAutoFit/>
          </a:bodyPr>
          <a:lstStyle/>
          <a:p>
            <a:r>
              <a:rPr lang="en-US" sz="563" dirty="0">
                <a:solidFill>
                  <a:schemeClr val="tx2"/>
                </a:solidFill>
                <a:latin typeface="Cambria Math" panose="02040503050406030204" pitchFamily="18" charset="0"/>
                <a:ea typeface="Cambria Math" panose="02040503050406030204" pitchFamily="18" charset="0"/>
              </a:rPr>
              <a:t>LTE-A</a:t>
            </a:r>
          </a:p>
        </p:txBody>
      </p:sp>
      <p:grpSp>
        <p:nvGrpSpPr>
          <p:cNvPr id="238" name="Group 237"/>
          <p:cNvGrpSpPr/>
          <p:nvPr/>
        </p:nvGrpSpPr>
        <p:grpSpPr>
          <a:xfrm>
            <a:off x="2493948" y="4842229"/>
            <a:ext cx="256033" cy="384048"/>
            <a:chOff x="3526472" y="4533900"/>
            <a:chExt cx="320040" cy="480060"/>
          </a:xfrm>
        </p:grpSpPr>
        <p:sp>
          <p:nvSpPr>
            <p:cNvPr id="239" name="Freeform 238"/>
            <p:cNvSpPr/>
            <p:nvPr/>
          </p:nvSpPr>
          <p:spPr>
            <a:xfrm>
              <a:off x="3534091" y="4632960"/>
              <a:ext cx="259081" cy="381000"/>
            </a:xfrm>
            <a:custGeom>
              <a:avLst/>
              <a:gdLst>
                <a:gd name="connsiteX0" fmla="*/ 0 w 347957"/>
                <a:gd name="connsiteY0" fmla="*/ 550258 h 550258"/>
                <a:gd name="connsiteX1" fmla="*/ 0 w 347957"/>
                <a:gd name="connsiteY1" fmla="*/ 113288 h 550258"/>
                <a:gd name="connsiteX2" fmla="*/ 113288 w 347957"/>
                <a:gd name="connsiteY2" fmla="*/ 0 h 550258"/>
                <a:gd name="connsiteX3" fmla="*/ 347957 w 347957"/>
                <a:gd name="connsiteY3" fmla="*/ 0 h 550258"/>
              </a:gdLst>
              <a:ahLst/>
              <a:cxnLst>
                <a:cxn ang="0">
                  <a:pos x="connsiteX0" y="connsiteY0"/>
                </a:cxn>
                <a:cxn ang="0">
                  <a:pos x="connsiteX1" y="connsiteY1"/>
                </a:cxn>
                <a:cxn ang="0">
                  <a:pos x="connsiteX2" y="connsiteY2"/>
                </a:cxn>
                <a:cxn ang="0">
                  <a:pos x="connsiteX3" y="connsiteY3"/>
                </a:cxn>
              </a:cxnLst>
              <a:rect l="l" t="t" r="r" b="b"/>
              <a:pathLst>
                <a:path w="347957" h="550258">
                  <a:moveTo>
                    <a:pt x="0" y="550258"/>
                  </a:moveTo>
                  <a:lnTo>
                    <a:pt x="0" y="113288"/>
                  </a:lnTo>
                  <a:lnTo>
                    <a:pt x="113288" y="0"/>
                  </a:lnTo>
                  <a:lnTo>
                    <a:pt x="347957"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40" name="Rectangle 239"/>
            <p:cNvSpPr/>
            <p:nvPr/>
          </p:nvSpPr>
          <p:spPr>
            <a:xfrm>
              <a:off x="3526472" y="4533900"/>
              <a:ext cx="45719" cy="114300"/>
            </a:xfrm>
            <a:prstGeom prst="rect">
              <a:avLst/>
            </a:prstGeom>
            <a:solidFill>
              <a:srgbClr val="B70005"/>
            </a:solidFill>
            <a:ln w="12700">
              <a:solidFill>
                <a:schemeClr val="tx1"/>
              </a:solidFill>
            </a:ln>
            <a:scene3d>
              <a:camera prst="isometricRightUp">
                <a:rot lat="815778" lon="17683002" rev="21193187"/>
              </a:camera>
              <a:lightRig rig="threePt" dir="t"/>
            </a:scene3d>
            <a:sp3d extrusionH="31750">
              <a:extrusionClr>
                <a:srgbClr val="C0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241" name="Straight Connector 240"/>
            <p:cNvCxnSpPr/>
            <p:nvPr/>
          </p:nvCxnSpPr>
          <p:spPr>
            <a:xfrm flipV="1">
              <a:off x="3534091" y="4617720"/>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2" name="Oval 241"/>
            <p:cNvSpPr/>
            <p:nvPr/>
          </p:nvSpPr>
          <p:spPr>
            <a:xfrm>
              <a:off x="3755072" y="4587240"/>
              <a:ext cx="91440" cy="45720"/>
            </a:xfrm>
            <a:prstGeom prst="ellipse">
              <a:avLst/>
            </a:prstGeom>
            <a:solidFill>
              <a:schemeClr val="bg1"/>
            </a:solidFill>
            <a:ln>
              <a:solidFill>
                <a:schemeClr val="bg1">
                  <a:lumMod val="50000"/>
                </a:schemeClr>
              </a:solidFill>
            </a:ln>
            <a:scene3d>
              <a:camera prst="isometricOffAxis1Top"/>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50" name="Oval 249"/>
          <p:cNvSpPr/>
          <p:nvPr/>
        </p:nvSpPr>
        <p:spPr>
          <a:xfrm>
            <a:off x="990600" y="3653507"/>
            <a:ext cx="2066128" cy="928330"/>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solidFill>
            <a:schemeClr val="accent2">
              <a:lumMod val="75000"/>
              <a:alpha val="10196"/>
            </a:schemeClr>
          </a:solidFill>
          <a:ln>
            <a:noFill/>
          </a:ln>
          <a:effectLst>
            <a:glow rad="711200">
              <a:schemeClr val="accent2">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1" name="Oval 249"/>
          <p:cNvSpPr/>
          <p:nvPr/>
        </p:nvSpPr>
        <p:spPr>
          <a:xfrm>
            <a:off x="2615867" y="4433796"/>
            <a:ext cx="640080" cy="487680"/>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solidFill>
            <a:srgbClr val="C00000">
              <a:alpha val="10196"/>
            </a:srgbClr>
          </a:solidFill>
          <a:ln>
            <a:noFill/>
          </a:ln>
          <a:effectLst>
            <a:glow rad="228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3" name="Oval 249"/>
          <p:cNvSpPr/>
          <p:nvPr/>
        </p:nvSpPr>
        <p:spPr>
          <a:xfrm>
            <a:off x="2970009" y="4010969"/>
            <a:ext cx="640080" cy="487680"/>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solidFill>
            <a:srgbClr val="C00000">
              <a:alpha val="10196"/>
            </a:srgbClr>
          </a:solidFill>
          <a:ln>
            <a:noFill/>
          </a:ln>
          <a:effectLst>
            <a:glow rad="228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4" name="Oval 249"/>
          <p:cNvSpPr/>
          <p:nvPr/>
        </p:nvSpPr>
        <p:spPr>
          <a:xfrm>
            <a:off x="2234865" y="4797356"/>
            <a:ext cx="640080" cy="487680"/>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solidFill>
            <a:srgbClr val="C00000">
              <a:alpha val="10196"/>
            </a:srgbClr>
          </a:solidFill>
          <a:ln>
            <a:noFill/>
          </a:ln>
          <a:effectLst>
            <a:glow rad="228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06" name="Rectangle 305"/>
          <p:cNvSpPr/>
          <p:nvPr/>
        </p:nvSpPr>
        <p:spPr>
          <a:xfrm>
            <a:off x="2760833" y="3012684"/>
            <a:ext cx="950977" cy="3657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latin typeface="Cambria" panose="02040503050406030204" pitchFamily="18" charset="0"/>
              </a:rPr>
              <a:t>Massive MIMO</a:t>
            </a:r>
          </a:p>
        </p:txBody>
      </p:sp>
      <p:cxnSp>
        <p:nvCxnSpPr>
          <p:cNvPr id="307" name="Straight Connector 306"/>
          <p:cNvCxnSpPr>
            <a:stCxn id="311" idx="0"/>
            <a:endCxn id="306" idx="2"/>
          </p:cNvCxnSpPr>
          <p:nvPr/>
        </p:nvCxnSpPr>
        <p:spPr>
          <a:xfrm flipV="1">
            <a:off x="3230428" y="3378444"/>
            <a:ext cx="5894" cy="59730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311" idx="6"/>
          </p:cNvCxnSpPr>
          <p:nvPr/>
        </p:nvCxnSpPr>
        <p:spPr>
          <a:xfrm flipV="1">
            <a:off x="3340156" y="3934045"/>
            <a:ext cx="759873" cy="151433"/>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150279" y="4369424"/>
            <a:ext cx="0" cy="10289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4613331" y="4168348"/>
            <a:ext cx="0" cy="10289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rot="5400000">
            <a:off x="4689055" y="4101932"/>
            <a:ext cx="0" cy="10289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rot="5400000">
            <a:off x="4790593" y="3312203"/>
            <a:ext cx="0" cy="10289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4156655" y="4220760"/>
            <a:ext cx="463612" cy="213036"/>
          </a:xfrm>
          <a:prstGeom prst="straightConnector1">
            <a:avLst/>
          </a:prstGeom>
          <a:ln>
            <a:solidFill>
              <a:srgbClr val="C0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4279698" y="4323361"/>
            <a:ext cx="404278" cy="200055"/>
          </a:xfrm>
          <a:prstGeom prst="rect">
            <a:avLst/>
          </a:prstGeom>
          <a:solidFill>
            <a:srgbClr val="FFFFFF">
              <a:alpha val="50196"/>
            </a:srgbClr>
          </a:solidFill>
          <a:scene3d>
            <a:camera prst="isometricOffAxis1Right"/>
            <a:lightRig rig="threePt" dir="t"/>
          </a:scene3d>
        </p:spPr>
        <p:txBody>
          <a:bodyPr wrap="none" rtlCol="0">
            <a:spAutoFit/>
          </a:bodyPr>
          <a:lstStyle/>
          <a:p>
            <a:r>
              <a:rPr lang="en-US" sz="700" dirty="0">
                <a:solidFill>
                  <a:srgbClr val="C00000"/>
                </a:solidFill>
              </a:rPr>
              <a:t>20cm</a:t>
            </a:r>
          </a:p>
        </p:txBody>
      </p:sp>
      <p:cxnSp>
        <p:nvCxnSpPr>
          <p:cNvPr id="343" name="Straight Arrow Connector 342"/>
          <p:cNvCxnSpPr/>
          <p:nvPr/>
        </p:nvCxnSpPr>
        <p:spPr>
          <a:xfrm flipV="1">
            <a:off x="4688154" y="3369220"/>
            <a:ext cx="106804" cy="791282"/>
          </a:xfrm>
          <a:prstGeom prst="straightConnector1">
            <a:avLst/>
          </a:prstGeom>
          <a:ln>
            <a:solidFill>
              <a:srgbClr val="C0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44" name="TextBox 343"/>
          <p:cNvSpPr txBox="1"/>
          <p:nvPr/>
        </p:nvSpPr>
        <p:spPr>
          <a:xfrm>
            <a:off x="4688619" y="3668694"/>
            <a:ext cx="404278" cy="200055"/>
          </a:xfrm>
          <a:prstGeom prst="rect">
            <a:avLst/>
          </a:prstGeom>
          <a:solidFill>
            <a:srgbClr val="FFFFFF">
              <a:alpha val="50196"/>
            </a:srgbClr>
          </a:solidFill>
          <a:scene3d>
            <a:camera prst="isometricOffAxis1Right"/>
            <a:lightRig rig="threePt" dir="t"/>
          </a:scene3d>
        </p:spPr>
        <p:txBody>
          <a:bodyPr wrap="none" rtlCol="0">
            <a:spAutoFit/>
          </a:bodyPr>
          <a:lstStyle/>
          <a:p>
            <a:r>
              <a:rPr lang="en-US" sz="700" dirty="0">
                <a:solidFill>
                  <a:srgbClr val="C00000"/>
                </a:solidFill>
              </a:rPr>
              <a:t>20cm</a:t>
            </a:r>
          </a:p>
        </p:txBody>
      </p:sp>
      <p:sp>
        <p:nvSpPr>
          <p:cNvPr id="311" name="Oval 310"/>
          <p:cNvSpPr/>
          <p:nvPr/>
        </p:nvSpPr>
        <p:spPr>
          <a:xfrm>
            <a:off x="3120699" y="3975749"/>
            <a:ext cx="219457" cy="219457"/>
          </a:xfrm>
          <a:prstGeom prst="ellipse">
            <a:avLst/>
          </a:prstGeom>
          <a:solidFill>
            <a:srgbClr val="C0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9" name="Group 8"/>
          <p:cNvGrpSpPr/>
          <p:nvPr/>
        </p:nvGrpSpPr>
        <p:grpSpPr>
          <a:xfrm>
            <a:off x="3873310" y="3384634"/>
            <a:ext cx="1097280" cy="947012"/>
            <a:chOff x="3873310" y="2527384"/>
            <a:chExt cx="1097280" cy="947012"/>
          </a:xfrm>
        </p:grpSpPr>
        <p:sp>
          <p:nvSpPr>
            <p:cNvPr id="256" name="Rectangle 255"/>
            <p:cNvSpPr/>
            <p:nvPr/>
          </p:nvSpPr>
          <p:spPr>
            <a:xfrm>
              <a:off x="3873310" y="2587298"/>
              <a:ext cx="1097280" cy="822960"/>
            </a:xfrm>
            <a:prstGeom prst="rect">
              <a:avLst/>
            </a:prstGeom>
            <a:solidFill>
              <a:schemeClr val="bg1">
                <a:lumMod val="85000"/>
              </a:schemeClr>
            </a:solidFill>
            <a:ln w="12700">
              <a:solidFill>
                <a:schemeClr val="tx1"/>
              </a:solidFill>
            </a:ln>
            <a:scene3d>
              <a:camera prst="isometricRightUp">
                <a:rot lat="815778" lon="17520000" rev="21193187"/>
              </a:camera>
              <a:lightRig rig="threePt" dir="t"/>
            </a:scene3d>
            <a:sp3d extrusionH="133350">
              <a:extrusionClr>
                <a:srgbClr val="C0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8" name="Group 7"/>
            <p:cNvGrpSpPr/>
            <p:nvPr/>
          </p:nvGrpSpPr>
          <p:grpSpPr>
            <a:xfrm>
              <a:off x="4170678" y="2527384"/>
              <a:ext cx="552275" cy="947012"/>
              <a:chOff x="4279707" y="2376257"/>
              <a:chExt cx="552275" cy="947012"/>
            </a:xfrm>
          </p:grpSpPr>
          <p:grpSp>
            <p:nvGrpSpPr>
              <p:cNvPr id="7" name="Group 6"/>
              <p:cNvGrpSpPr/>
              <p:nvPr/>
            </p:nvGrpSpPr>
            <p:grpSpPr>
              <a:xfrm>
                <a:off x="4542785" y="2376257"/>
                <a:ext cx="289197" cy="457200"/>
                <a:chOff x="4542785" y="2376257"/>
                <a:chExt cx="289197" cy="457200"/>
              </a:xfrm>
            </p:grpSpPr>
            <p:grpSp>
              <p:nvGrpSpPr>
                <p:cNvPr id="110" name="Group 109"/>
                <p:cNvGrpSpPr/>
                <p:nvPr/>
              </p:nvGrpSpPr>
              <p:grpSpPr>
                <a:xfrm>
                  <a:off x="4707291" y="2376257"/>
                  <a:ext cx="124691" cy="383852"/>
                  <a:chOff x="6467792" y="3543300"/>
                  <a:chExt cx="388620" cy="1196340"/>
                </a:xfrm>
              </p:grpSpPr>
              <p:sp>
                <p:nvSpPr>
                  <p:cNvPr id="121" name="Oval 120"/>
                  <p:cNvSpPr/>
                  <p:nvPr/>
                </p:nvSpPr>
                <p:spPr>
                  <a:xfrm>
                    <a:off x="6582092" y="354330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2" name="Oval 121"/>
                  <p:cNvSpPr/>
                  <p:nvPr/>
                </p:nvSpPr>
                <p:spPr>
                  <a:xfrm>
                    <a:off x="6536372" y="385572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3" name="Oval 122"/>
                  <p:cNvSpPr/>
                  <p:nvPr/>
                </p:nvSpPr>
                <p:spPr>
                  <a:xfrm>
                    <a:off x="6505892" y="416052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4" name="Oval 123"/>
                  <p:cNvSpPr/>
                  <p:nvPr/>
                </p:nvSpPr>
                <p:spPr>
                  <a:xfrm>
                    <a:off x="6467792" y="446532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16" name="Oval 115"/>
                <p:cNvSpPr/>
                <p:nvPr/>
              </p:nvSpPr>
              <p:spPr>
                <a:xfrm>
                  <a:off x="4689481" y="2400706"/>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7" name="Oval 116"/>
                <p:cNvSpPr/>
                <p:nvPr/>
              </p:nvSpPr>
              <p:spPr>
                <a:xfrm>
                  <a:off x="4674811" y="2500948"/>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8" name="Oval 117"/>
                <p:cNvSpPr/>
                <p:nvPr/>
              </p:nvSpPr>
              <p:spPr>
                <a:xfrm>
                  <a:off x="4665032" y="2598745"/>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0" name="Oval 119"/>
                <p:cNvSpPr/>
                <p:nvPr/>
              </p:nvSpPr>
              <p:spPr>
                <a:xfrm>
                  <a:off x="4652807" y="2696542"/>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6" name="Oval 105"/>
                <p:cNvSpPr/>
                <p:nvPr/>
              </p:nvSpPr>
              <p:spPr>
                <a:xfrm>
                  <a:off x="4635514" y="2425155"/>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7" name="Oval 106"/>
                <p:cNvSpPr/>
                <p:nvPr/>
              </p:nvSpPr>
              <p:spPr>
                <a:xfrm>
                  <a:off x="4620844" y="2525397"/>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8" name="Oval 107"/>
                <p:cNvSpPr/>
                <p:nvPr/>
              </p:nvSpPr>
              <p:spPr>
                <a:xfrm>
                  <a:off x="4611065" y="2623194"/>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9" name="Oval 108"/>
                <p:cNvSpPr/>
                <p:nvPr/>
              </p:nvSpPr>
              <p:spPr>
                <a:xfrm>
                  <a:off x="4598840" y="2720991"/>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1" name="Oval 110"/>
                <p:cNvSpPr/>
                <p:nvPr/>
              </p:nvSpPr>
              <p:spPr>
                <a:xfrm>
                  <a:off x="4564789" y="2549846"/>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2" name="Oval 111"/>
                <p:cNvSpPr/>
                <p:nvPr/>
              </p:nvSpPr>
              <p:spPr>
                <a:xfrm>
                  <a:off x="4555010" y="2647643"/>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3" name="Oval 112"/>
                <p:cNvSpPr/>
                <p:nvPr/>
              </p:nvSpPr>
              <p:spPr>
                <a:xfrm>
                  <a:off x="4542785" y="2745440"/>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4" name="Oval 113"/>
                <p:cNvSpPr/>
                <p:nvPr/>
              </p:nvSpPr>
              <p:spPr>
                <a:xfrm>
                  <a:off x="4579459" y="2449605"/>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125" name="Group 124"/>
              <p:cNvGrpSpPr/>
              <p:nvPr/>
            </p:nvGrpSpPr>
            <p:grpSpPr>
              <a:xfrm>
                <a:off x="4499777" y="2764302"/>
                <a:ext cx="289197" cy="457200"/>
                <a:chOff x="4542785" y="2376257"/>
                <a:chExt cx="289197" cy="457200"/>
              </a:xfrm>
            </p:grpSpPr>
            <p:grpSp>
              <p:nvGrpSpPr>
                <p:cNvPr id="126" name="Group 125"/>
                <p:cNvGrpSpPr/>
                <p:nvPr/>
              </p:nvGrpSpPr>
              <p:grpSpPr>
                <a:xfrm>
                  <a:off x="4707291" y="2376257"/>
                  <a:ext cx="124691" cy="383852"/>
                  <a:chOff x="6467792" y="3543300"/>
                  <a:chExt cx="388620" cy="1196340"/>
                </a:xfrm>
              </p:grpSpPr>
              <p:sp>
                <p:nvSpPr>
                  <p:cNvPr id="139" name="Oval 138"/>
                  <p:cNvSpPr/>
                  <p:nvPr/>
                </p:nvSpPr>
                <p:spPr>
                  <a:xfrm>
                    <a:off x="6582092" y="354330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0" name="Oval 139"/>
                  <p:cNvSpPr/>
                  <p:nvPr/>
                </p:nvSpPr>
                <p:spPr>
                  <a:xfrm>
                    <a:off x="6536372" y="385572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1" name="Oval 140"/>
                  <p:cNvSpPr/>
                  <p:nvPr/>
                </p:nvSpPr>
                <p:spPr>
                  <a:xfrm>
                    <a:off x="6505892" y="416052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2" name="Oval 141"/>
                  <p:cNvSpPr/>
                  <p:nvPr/>
                </p:nvSpPr>
                <p:spPr>
                  <a:xfrm>
                    <a:off x="6467792" y="446532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27" name="Oval 126"/>
                <p:cNvSpPr/>
                <p:nvPr/>
              </p:nvSpPr>
              <p:spPr>
                <a:xfrm>
                  <a:off x="4689481" y="2400706"/>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8" name="Oval 127"/>
                <p:cNvSpPr/>
                <p:nvPr/>
              </p:nvSpPr>
              <p:spPr>
                <a:xfrm>
                  <a:off x="4674811" y="2500948"/>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9" name="Oval 128"/>
                <p:cNvSpPr/>
                <p:nvPr/>
              </p:nvSpPr>
              <p:spPr>
                <a:xfrm>
                  <a:off x="4665032" y="2598745"/>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0" name="Oval 129"/>
                <p:cNvSpPr/>
                <p:nvPr/>
              </p:nvSpPr>
              <p:spPr>
                <a:xfrm>
                  <a:off x="4652807" y="2696542"/>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1" name="Oval 130"/>
                <p:cNvSpPr/>
                <p:nvPr/>
              </p:nvSpPr>
              <p:spPr>
                <a:xfrm>
                  <a:off x="4635514" y="2425155"/>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2" name="Oval 131"/>
                <p:cNvSpPr/>
                <p:nvPr/>
              </p:nvSpPr>
              <p:spPr>
                <a:xfrm>
                  <a:off x="4620844" y="2525397"/>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3" name="Oval 132"/>
                <p:cNvSpPr/>
                <p:nvPr/>
              </p:nvSpPr>
              <p:spPr>
                <a:xfrm>
                  <a:off x="4611065" y="2623194"/>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4" name="Oval 133"/>
                <p:cNvSpPr/>
                <p:nvPr/>
              </p:nvSpPr>
              <p:spPr>
                <a:xfrm>
                  <a:off x="4598840" y="2720991"/>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5" name="Oval 134"/>
                <p:cNvSpPr/>
                <p:nvPr/>
              </p:nvSpPr>
              <p:spPr>
                <a:xfrm>
                  <a:off x="4564789" y="2549846"/>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6" name="Oval 135"/>
                <p:cNvSpPr/>
                <p:nvPr/>
              </p:nvSpPr>
              <p:spPr>
                <a:xfrm>
                  <a:off x="4555010" y="2647643"/>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7" name="Oval 136"/>
                <p:cNvSpPr/>
                <p:nvPr/>
              </p:nvSpPr>
              <p:spPr>
                <a:xfrm>
                  <a:off x="4542785" y="2745440"/>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8" name="Oval 137"/>
                <p:cNvSpPr/>
                <p:nvPr/>
              </p:nvSpPr>
              <p:spPr>
                <a:xfrm>
                  <a:off x="4579459" y="2449605"/>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143" name="Group 142"/>
              <p:cNvGrpSpPr/>
              <p:nvPr/>
            </p:nvGrpSpPr>
            <p:grpSpPr>
              <a:xfrm>
                <a:off x="4322715" y="2478024"/>
                <a:ext cx="289197" cy="457200"/>
                <a:chOff x="4542785" y="2376257"/>
                <a:chExt cx="289197" cy="457200"/>
              </a:xfrm>
            </p:grpSpPr>
            <p:grpSp>
              <p:nvGrpSpPr>
                <p:cNvPr id="144" name="Group 143"/>
                <p:cNvGrpSpPr/>
                <p:nvPr/>
              </p:nvGrpSpPr>
              <p:grpSpPr>
                <a:xfrm>
                  <a:off x="4707291" y="2376257"/>
                  <a:ext cx="124691" cy="383852"/>
                  <a:chOff x="6467792" y="3543300"/>
                  <a:chExt cx="388620" cy="1196340"/>
                </a:xfrm>
              </p:grpSpPr>
              <p:sp>
                <p:nvSpPr>
                  <p:cNvPr id="171" name="Oval 170"/>
                  <p:cNvSpPr/>
                  <p:nvPr/>
                </p:nvSpPr>
                <p:spPr>
                  <a:xfrm>
                    <a:off x="6582092" y="354330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2" name="Oval 171"/>
                  <p:cNvSpPr/>
                  <p:nvPr/>
                </p:nvSpPr>
                <p:spPr>
                  <a:xfrm>
                    <a:off x="6536372" y="385572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3" name="Oval 172"/>
                  <p:cNvSpPr/>
                  <p:nvPr/>
                </p:nvSpPr>
                <p:spPr>
                  <a:xfrm>
                    <a:off x="6505892" y="416052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4" name="Oval 173"/>
                  <p:cNvSpPr/>
                  <p:nvPr/>
                </p:nvSpPr>
                <p:spPr>
                  <a:xfrm>
                    <a:off x="6467792" y="446532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45" name="Oval 144"/>
                <p:cNvSpPr/>
                <p:nvPr/>
              </p:nvSpPr>
              <p:spPr>
                <a:xfrm>
                  <a:off x="4689481" y="2400706"/>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6" name="Oval 145"/>
                <p:cNvSpPr/>
                <p:nvPr/>
              </p:nvSpPr>
              <p:spPr>
                <a:xfrm>
                  <a:off x="4674811" y="2500948"/>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7" name="Oval 146"/>
                <p:cNvSpPr/>
                <p:nvPr/>
              </p:nvSpPr>
              <p:spPr>
                <a:xfrm>
                  <a:off x="4665032" y="2598745"/>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8" name="Oval 147"/>
                <p:cNvSpPr/>
                <p:nvPr/>
              </p:nvSpPr>
              <p:spPr>
                <a:xfrm>
                  <a:off x="4652807" y="2696542"/>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9" name="Oval 148"/>
                <p:cNvSpPr/>
                <p:nvPr/>
              </p:nvSpPr>
              <p:spPr>
                <a:xfrm>
                  <a:off x="4635514" y="2425155"/>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0" name="Oval 149"/>
                <p:cNvSpPr/>
                <p:nvPr/>
              </p:nvSpPr>
              <p:spPr>
                <a:xfrm>
                  <a:off x="4620844" y="2525397"/>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1" name="Oval 150"/>
                <p:cNvSpPr/>
                <p:nvPr/>
              </p:nvSpPr>
              <p:spPr>
                <a:xfrm>
                  <a:off x="4611065" y="2623194"/>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2" name="Oval 151"/>
                <p:cNvSpPr/>
                <p:nvPr/>
              </p:nvSpPr>
              <p:spPr>
                <a:xfrm>
                  <a:off x="4598840" y="2720991"/>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3" name="Oval 152"/>
                <p:cNvSpPr/>
                <p:nvPr/>
              </p:nvSpPr>
              <p:spPr>
                <a:xfrm>
                  <a:off x="4564789" y="2549846"/>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4" name="Oval 153"/>
                <p:cNvSpPr/>
                <p:nvPr/>
              </p:nvSpPr>
              <p:spPr>
                <a:xfrm>
                  <a:off x="4555010" y="2647643"/>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5" name="Oval 154"/>
                <p:cNvSpPr/>
                <p:nvPr/>
              </p:nvSpPr>
              <p:spPr>
                <a:xfrm>
                  <a:off x="4542785" y="2745440"/>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6" name="Oval 155"/>
                <p:cNvSpPr/>
                <p:nvPr/>
              </p:nvSpPr>
              <p:spPr>
                <a:xfrm>
                  <a:off x="4579459" y="2449605"/>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175" name="Group 174"/>
              <p:cNvGrpSpPr/>
              <p:nvPr/>
            </p:nvGrpSpPr>
            <p:grpSpPr>
              <a:xfrm>
                <a:off x="4279707" y="2866069"/>
                <a:ext cx="289197" cy="457200"/>
                <a:chOff x="4542785" y="2376257"/>
                <a:chExt cx="289197" cy="457200"/>
              </a:xfrm>
            </p:grpSpPr>
            <p:grpSp>
              <p:nvGrpSpPr>
                <p:cNvPr id="176" name="Group 175"/>
                <p:cNvGrpSpPr/>
                <p:nvPr/>
              </p:nvGrpSpPr>
              <p:grpSpPr>
                <a:xfrm>
                  <a:off x="4707291" y="2376257"/>
                  <a:ext cx="124691" cy="383852"/>
                  <a:chOff x="6467792" y="3543300"/>
                  <a:chExt cx="388620" cy="1196340"/>
                </a:xfrm>
              </p:grpSpPr>
              <p:sp>
                <p:nvSpPr>
                  <p:cNvPr id="189" name="Oval 188"/>
                  <p:cNvSpPr/>
                  <p:nvPr/>
                </p:nvSpPr>
                <p:spPr>
                  <a:xfrm>
                    <a:off x="6582092" y="354330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0" name="Oval 189"/>
                  <p:cNvSpPr/>
                  <p:nvPr/>
                </p:nvSpPr>
                <p:spPr>
                  <a:xfrm>
                    <a:off x="6536372" y="385572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1" name="Oval 190"/>
                  <p:cNvSpPr/>
                  <p:nvPr/>
                </p:nvSpPr>
                <p:spPr>
                  <a:xfrm>
                    <a:off x="6505892" y="416052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2" name="Oval 191"/>
                  <p:cNvSpPr/>
                  <p:nvPr/>
                </p:nvSpPr>
                <p:spPr>
                  <a:xfrm>
                    <a:off x="6467792" y="446532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77" name="Oval 176"/>
                <p:cNvSpPr/>
                <p:nvPr/>
              </p:nvSpPr>
              <p:spPr>
                <a:xfrm>
                  <a:off x="4689481" y="2400706"/>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8" name="Oval 177"/>
                <p:cNvSpPr/>
                <p:nvPr/>
              </p:nvSpPr>
              <p:spPr>
                <a:xfrm>
                  <a:off x="4674811" y="2500948"/>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9" name="Oval 178"/>
                <p:cNvSpPr/>
                <p:nvPr/>
              </p:nvSpPr>
              <p:spPr>
                <a:xfrm>
                  <a:off x="4665032" y="2598745"/>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0" name="Oval 179"/>
                <p:cNvSpPr/>
                <p:nvPr/>
              </p:nvSpPr>
              <p:spPr>
                <a:xfrm>
                  <a:off x="4652807" y="2696542"/>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1" name="Oval 180"/>
                <p:cNvSpPr/>
                <p:nvPr/>
              </p:nvSpPr>
              <p:spPr>
                <a:xfrm>
                  <a:off x="4635514" y="2425155"/>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2" name="Oval 181"/>
                <p:cNvSpPr/>
                <p:nvPr/>
              </p:nvSpPr>
              <p:spPr>
                <a:xfrm>
                  <a:off x="4620844" y="2525397"/>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3" name="Oval 182"/>
                <p:cNvSpPr/>
                <p:nvPr/>
              </p:nvSpPr>
              <p:spPr>
                <a:xfrm>
                  <a:off x="4611065" y="2623194"/>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4" name="Oval 183"/>
                <p:cNvSpPr/>
                <p:nvPr/>
              </p:nvSpPr>
              <p:spPr>
                <a:xfrm>
                  <a:off x="4598840" y="2720991"/>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5" name="Oval 184"/>
                <p:cNvSpPr/>
                <p:nvPr/>
              </p:nvSpPr>
              <p:spPr>
                <a:xfrm>
                  <a:off x="4564789" y="2549846"/>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6" name="Oval 185"/>
                <p:cNvSpPr/>
                <p:nvPr/>
              </p:nvSpPr>
              <p:spPr>
                <a:xfrm>
                  <a:off x="4555010" y="2647643"/>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7" name="Oval 186"/>
                <p:cNvSpPr/>
                <p:nvPr/>
              </p:nvSpPr>
              <p:spPr>
                <a:xfrm>
                  <a:off x="4542785" y="2745440"/>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8" name="Oval 187"/>
                <p:cNvSpPr/>
                <p:nvPr/>
              </p:nvSpPr>
              <p:spPr>
                <a:xfrm>
                  <a:off x="4579459" y="2449605"/>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grpSp>
      <p:sp>
        <p:nvSpPr>
          <p:cNvPr id="195" name="Oval 249"/>
          <p:cNvSpPr/>
          <p:nvPr/>
        </p:nvSpPr>
        <p:spPr>
          <a:xfrm rot="16200000">
            <a:off x="5869376" y="2043002"/>
            <a:ext cx="274320" cy="2743200"/>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solidFill>
            <a:schemeClr val="accent5">
              <a:lumMod val="75000"/>
              <a:alpha val="9804"/>
            </a:schemeClr>
          </a:solidFill>
          <a:ln w="12700">
            <a:solidFill>
              <a:srgbClr val="C00000">
                <a:alpha val="20000"/>
              </a:srgbClr>
            </a:solidFill>
          </a:ln>
          <a:effectLst>
            <a:glow rad="254000">
              <a:schemeClr val="accent5">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7" name="Oval 249"/>
          <p:cNvSpPr/>
          <p:nvPr/>
        </p:nvSpPr>
        <p:spPr>
          <a:xfrm rot="18134506">
            <a:off x="5068489" y="3671418"/>
            <a:ext cx="457200" cy="1920240"/>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solidFill>
            <a:srgbClr val="C00000">
              <a:alpha val="9804"/>
            </a:srgbClr>
          </a:solidFill>
          <a:ln w="12700">
            <a:solidFill>
              <a:srgbClr val="C00000">
                <a:alpha val="20000"/>
              </a:srgbClr>
            </a:solidFill>
          </a:ln>
          <a:effectLst>
            <a:glow rad="2540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8" name="Oval 249"/>
          <p:cNvSpPr/>
          <p:nvPr/>
        </p:nvSpPr>
        <p:spPr>
          <a:xfrm rot="16200000">
            <a:off x="5884046" y="2211870"/>
            <a:ext cx="274320" cy="2743200"/>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solidFill>
            <a:srgbClr val="C00000">
              <a:alpha val="9804"/>
            </a:srgbClr>
          </a:solidFill>
          <a:ln w="12700">
            <a:solidFill>
              <a:srgbClr val="C00000">
                <a:alpha val="20000"/>
              </a:srgbClr>
            </a:solidFill>
          </a:ln>
          <a:effectLst>
            <a:glow rad="2540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9" name="Oval 249"/>
          <p:cNvSpPr/>
          <p:nvPr/>
        </p:nvSpPr>
        <p:spPr>
          <a:xfrm rot="16200000">
            <a:off x="5746229" y="2365027"/>
            <a:ext cx="274320" cy="2743200"/>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solidFill>
            <a:srgbClr val="0070C0">
              <a:alpha val="9804"/>
            </a:srgbClr>
          </a:solidFill>
          <a:ln w="12700">
            <a:solidFill>
              <a:srgbClr val="C00000">
                <a:alpha val="20000"/>
              </a:srgbClr>
            </a:solidFill>
          </a:ln>
          <a:effectLst>
            <a:glow rad="254000">
              <a:schemeClr val="accent4">
                <a:lumMod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extBox 1"/>
          <p:cNvSpPr txBox="1"/>
          <p:nvPr/>
        </p:nvSpPr>
        <p:spPr>
          <a:xfrm>
            <a:off x="5299611" y="4070036"/>
            <a:ext cx="1023037" cy="261610"/>
          </a:xfrm>
          <a:prstGeom prst="rect">
            <a:avLst/>
          </a:prstGeom>
          <a:noFill/>
        </p:spPr>
        <p:txBody>
          <a:bodyPr wrap="none" rtlCol="0">
            <a:spAutoFit/>
          </a:bodyPr>
          <a:lstStyle/>
          <a:p>
            <a:r>
              <a:rPr lang="en-US" sz="1100" dirty="0">
                <a:solidFill>
                  <a:srgbClr val="C00000"/>
                </a:solidFill>
              </a:rPr>
              <a:t>Beamforming</a:t>
            </a:r>
          </a:p>
        </p:txBody>
      </p:sp>
      <p:cxnSp>
        <p:nvCxnSpPr>
          <p:cNvPr id="202" name="Straight Connector 201"/>
          <p:cNvCxnSpPr/>
          <p:nvPr/>
        </p:nvCxnSpPr>
        <p:spPr>
          <a:xfrm>
            <a:off x="4685449" y="3203384"/>
            <a:ext cx="0" cy="10289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p:nvPr/>
        </p:nvCxnSpPr>
        <p:spPr>
          <a:xfrm flipV="1">
            <a:off x="4678945" y="3267922"/>
            <a:ext cx="2576071" cy="6371"/>
          </a:xfrm>
          <a:prstGeom prst="straightConnector1">
            <a:avLst/>
          </a:prstGeom>
          <a:ln>
            <a:solidFill>
              <a:srgbClr val="C0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7254989" y="3214019"/>
            <a:ext cx="0" cy="10289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05" name="TextBox 204"/>
          <p:cNvSpPr txBox="1"/>
          <p:nvPr/>
        </p:nvSpPr>
        <p:spPr>
          <a:xfrm>
            <a:off x="5689174" y="3162685"/>
            <a:ext cx="434734" cy="200055"/>
          </a:xfrm>
          <a:prstGeom prst="rect">
            <a:avLst/>
          </a:prstGeom>
          <a:solidFill>
            <a:srgbClr val="FFFFFF">
              <a:alpha val="50196"/>
            </a:srgbClr>
          </a:solidFill>
        </p:spPr>
        <p:txBody>
          <a:bodyPr wrap="none" rtlCol="0">
            <a:spAutoFit/>
          </a:bodyPr>
          <a:lstStyle/>
          <a:p>
            <a:r>
              <a:rPr lang="en-US" sz="700" dirty="0">
                <a:solidFill>
                  <a:srgbClr val="C00000"/>
                </a:solidFill>
              </a:rPr>
              <a:t>100 m</a:t>
            </a:r>
          </a:p>
        </p:txBody>
      </p:sp>
      <p:sp>
        <p:nvSpPr>
          <p:cNvPr id="206" name="Oval 249"/>
          <p:cNvSpPr/>
          <p:nvPr/>
        </p:nvSpPr>
        <p:spPr>
          <a:xfrm rot="18134506">
            <a:off x="4818048" y="3825163"/>
            <a:ext cx="457200" cy="1920240"/>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solidFill>
            <a:schemeClr val="bg2">
              <a:lumMod val="75000"/>
              <a:alpha val="9804"/>
            </a:schemeClr>
          </a:solidFill>
          <a:ln w="12700">
            <a:solidFill>
              <a:srgbClr val="C00000">
                <a:alpha val="20000"/>
              </a:srgbClr>
            </a:solidFill>
            <a:prstDash val="solid"/>
          </a:ln>
          <a:effectLst>
            <a:glow rad="254000">
              <a:schemeClr val="accent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7" name="Oval 249"/>
          <p:cNvSpPr/>
          <p:nvPr/>
        </p:nvSpPr>
        <p:spPr>
          <a:xfrm rot="18134506">
            <a:off x="4958581" y="3731449"/>
            <a:ext cx="457200" cy="1920240"/>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solidFill>
            <a:srgbClr val="FFC000">
              <a:alpha val="9804"/>
            </a:srgbClr>
          </a:solidFill>
          <a:ln w="12700">
            <a:solidFill>
              <a:srgbClr val="C00000">
                <a:alpha val="20000"/>
              </a:srgbClr>
            </a:solidFill>
          </a:ln>
          <a:effectLst>
            <a:glow rad="2540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83601426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12961-90D6-B348-B2F8-B8638B901AC2}"/>
              </a:ext>
            </a:extLst>
          </p:cNvPr>
          <p:cNvSpPr>
            <a:spLocks noGrp="1"/>
          </p:cNvSpPr>
          <p:nvPr>
            <p:ph type="title"/>
          </p:nvPr>
        </p:nvSpPr>
        <p:spPr/>
        <p:txBody>
          <a:bodyPr/>
          <a:lstStyle/>
          <a:p>
            <a:r>
              <a:rPr lang="en-US" dirty="0"/>
              <a:t>5G Radio Access</a:t>
            </a:r>
            <a:br>
              <a:rPr lang="en-US" dirty="0"/>
            </a:br>
            <a:r>
              <a:rPr lang="en-US" sz="1800" b="0" dirty="0"/>
              <a:t>3GPP 5G NEW RADIO (NR)</a:t>
            </a:r>
            <a:endParaRPr lang="en-US" b="0" dirty="0"/>
          </a:p>
        </p:txBody>
      </p:sp>
      <p:graphicFrame>
        <p:nvGraphicFramePr>
          <p:cNvPr id="4" name="Content Placeholder 3">
            <a:extLst>
              <a:ext uri="{FF2B5EF4-FFF2-40B4-BE49-F238E27FC236}">
                <a16:creationId xmlns:a16="http://schemas.microsoft.com/office/drawing/2014/main" id="{EA09B89E-F0B0-8B41-AA5F-2B53052811E6}"/>
              </a:ext>
            </a:extLst>
          </p:cNvPr>
          <p:cNvGraphicFramePr>
            <a:graphicFrameLocks/>
          </p:cNvGraphicFramePr>
          <p:nvPr/>
        </p:nvGraphicFramePr>
        <p:xfrm>
          <a:off x="440189" y="1965702"/>
          <a:ext cx="8271419" cy="3352800"/>
        </p:xfrm>
        <a:graphic>
          <a:graphicData uri="http://schemas.openxmlformats.org/drawingml/2006/table">
            <a:tbl>
              <a:tblPr firstRow="1" bandRow="1">
                <a:tableStyleId>{72833802-FEF1-4C79-8D5D-14CF1EAF98D9}</a:tableStyleId>
              </a:tblPr>
              <a:tblGrid>
                <a:gridCol w="1055458">
                  <a:extLst>
                    <a:ext uri="{9D8B030D-6E8A-4147-A177-3AD203B41FA5}">
                      <a16:colId xmlns:a16="http://schemas.microsoft.com/office/drawing/2014/main" val="526464181"/>
                    </a:ext>
                  </a:extLst>
                </a:gridCol>
                <a:gridCol w="1112874">
                  <a:extLst>
                    <a:ext uri="{9D8B030D-6E8A-4147-A177-3AD203B41FA5}">
                      <a16:colId xmlns:a16="http://schemas.microsoft.com/office/drawing/2014/main" val="843226588"/>
                    </a:ext>
                  </a:extLst>
                </a:gridCol>
                <a:gridCol w="1580660">
                  <a:extLst>
                    <a:ext uri="{9D8B030D-6E8A-4147-A177-3AD203B41FA5}">
                      <a16:colId xmlns:a16="http://schemas.microsoft.com/office/drawing/2014/main" val="1154474811"/>
                    </a:ext>
                  </a:extLst>
                </a:gridCol>
                <a:gridCol w="969633">
                  <a:extLst>
                    <a:ext uri="{9D8B030D-6E8A-4147-A177-3AD203B41FA5}">
                      <a16:colId xmlns:a16="http://schemas.microsoft.com/office/drawing/2014/main" val="1457107303"/>
                    </a:ext>
                  </a:extLst>
                </a:gridCol>
                <a:gridCol w="1583228">
                  <a:extLst>
                    <a:ext uri="{9D8B030D-6E8A-4147-A177-3AD203B41FA5}">
                      <a16:colId xmlns:a16="http://schemas.microsoft.com/office/drawing/2014/main" val="1898728281"/>
                    </a:ext>
                  </a:extLst>
                </a:gridCol>
                <a:gridCol w="962057">
                  <a:extLst>
                    <a:ext uri="{9D8B030D-6E8A-4147-A177-3AD203B41FA5}">
                      <a16:colId xmlns:a16="http://schemas.microsoft.com/office/drawing/2014/main" val="1279093364"/>
                    </a:ext>
                  </a:extLst>
                </a:gridCol>
                <a:gridCol w="1007509">
                  <a:extLst>
                    <a:ext uri="{9D8B030D-6E8A-4147-A177-3AD203B41FA5}">
                      <a16:colId xmlns:a16="http://schemas.microsoft.com/office/drawing/2014/main" val="1185629075"/>
                    </a:ext>
                  </a:extLst>
                </a:gridCol>
              </a:tblGrid>
              <a:tr h="411480">
                <a:tc>
                  <a:txBody>
                    <a:bodyPr/>
                    <a:lstStyle/>
                    <a:p>
                      <a:pPr algn="ctr"/>
                      <a:r>
                        <a:rPr lang="en-US" sz="1100" dirty="0"/>
                        <a:t>Base Station Type</a:t>
                      </a:r>
                    </a:p>
                  </a:txBody>
                  <a:tcPr/>
                </a:tc>
                <a:tc>
                  <a:txBody>
                    <a:bodyPr/>
                    <a:lstStyle/>
                    <a:p>
                      <a:pPr algn="ctr"/>
                      <a:r>
                        <a:rPr lang="en-US" sz="1100" dirty="0"/>
                        <a:t>Test Requirement</a:t>
                      </a:r>
                    </a:p>
                  </a:txBody>
                  <a:tcPr/>
                </a:tc>
                <a:tc>
                  <a:txBody>
                    <a:bodyPr/>
                    <a:lstStyle/>
                    <a:p>
                      <a:pPr algn="ctr"/>
                      <a:r>
                        <a:rPr lang="en-US" sz="1100" dirty="0"/>
                        <a:t>Frequency Range</a:t>
                      </a:r>
                    </a:p>
                  </a:txBody>
                  <a:tcPr/>
                </a:tc>
                <a:tc>
                  <a:txBody>
                    <a:bodyPr/>
                    <a:lstStyle/>
                    <a:p>
                      <a:pPr algn="ctr"/>
                      <a:r>
                        <a:rPr lang="en-US" sz="1100" dirty="0"/>
                        <a:t>Duplex Mode</a:t>
                      </a:r>
                    </a:p>
                  </a:txBody>
                  <a:tcPr/>
                </a:tc>
                <a:tc>
                  <a:txBody>
                    <a:bodyPr/>
                    <a:lstStyle/>
                    <a:p>
                      <a:pPr algn="ctr"/>
                      <a:r>
                        <a:rPr lang="en-US" sz="1100" dirty="0"/>
                        <a:t>Base Station Classes</a:t>
                      </a:r>
                    </a:p>
                  </a:txBody>
                  <a:tcPr/>
                </a:tc>
                <a:tc>
                  <a:txBody>
                    <a:bodyPr/>
                    <a:lstStyle/>
                    <a:p>
                      <a:pPr algn="ctr"/>
                      <a:r>
                        <a:rPr lang="en-US" sz="1100" dirty="0"/>
                        <a:t>Output Power</a:t>
                      </a:r>
                    </a:p>
                  </a:txBody>
                  <a:tcPr/>
                </a:tc>
                <a:tc>
                  <a:txBody>
                    <a:bodyPr/>
                    <a:lstStyle/>
                    <a:p>
                      <a:pPr algn="ctr"/>
                      <a:r>
                        <a:rPr lang="en-US" sz="1100" dirty="0"/>
                        <a:t>Frequency Error*</a:t>
                      </a:r>
                    </a:p>
                  </a:txBody>
                  <a:tcPr/>
                </a:tc>
                <a:extLst>
                  <a:ext uri="{0D108BD9-81ED-4DB2-BD59-A6C34878D82A}">
                    <a16:rowId xmlns:a16="http://schemas.microsoft.com/office/drawing/2014/main" val="189985587"/>
                  </a:ext>
                </a:extLst>
              </a:tr>
              <a:tr h="243840">
                <a:tc rowSpan="2">
                  <a:txBody>
                    <a:bodyPr/>
                    <a:lstStyle/>
                    <a:p>
                      <a:pPr algn="ctr"/>
                      <a:r>
                        <a:rPr lang="en-US" sz="1000" dirty="0"/>
                        <a:t>1-C</a:t>
                      </a:r>
                    </a:p>
                  </a:txBody>
                  <a:tcPr/>
                </a:tc>
                <a:tc rowSpan="2">
                  <a:txBody>
                    <a:bodyPr/>
                    <a:lstStyle/>
                    <a:p>
                      <a:pPr algn="ctr"/>
                      <a:r>
                        <a:rPr lang="en-US" sz="1000" dirty="0"/>
                        <a:t>Conducted</a:t>
                      </a:r>
                    </a:p>
                  </a:txBody>
                  <a:tcPr/>
                </a:tc>
                <a:tc rowSpan="2">
                  <a:txBody>
                    <a:bodyPr/>
                    <a:lstStyle/>
                    <a:p>
                      <a:pPr algn="ctr"/>
                      <a:r>
                        <a:rPr lang="en-US" sz="1000" dirty="0"/>
                        <a:t>FR1</a:t>
                      </a:r>
                    </a:p>
                    <a:p>
                      <a:pPr algn="ctr"/>
                      <a:r>
                        <a:rPr lang="en-US" sz="1000" dirty="0"/>
                        <a:t>(450 to 6000 MHz)</a:t>
                      </a:r>
                    </a:p>
                  </a:txBody>
                  <a:tcPr/>
                </a:tc>
                <a:tc rowSpan="2">
                  <a:txBody>
                    <a:bodyPr/>
                    <a:lstStyle/>
                    <a:p>
                      <a:pPr algn="ctr"/>
                      <a:r>
                        <a:rPr lang="en-US" sz="1000" dirty="0"/>
                        <a:t>FDD, TDD, SDL, SUL</a:t>
                      </a:r>
                    </a:p>
                  </a:txBody>
                  <a:tcPr/>
                </a:tc>
                <a:tc>
                  <a:txBody>
                    <a:bodyPr/>
                    <a:lstStyle/>
                    <a:p>
                      <a:pPr marL="0" indent="0" algn="ctr">
                        <a:buFont typeface="Arial" panose="020B0604020202020204" pitchFamily="34" charset="0"/>
                        <a:buNone/>
                      </a:pPr>
                      <a:r>
                        <a:rPr lang="en-US" sz="1000" dirty="0"/>
                        <a:t>Wide Area BS</a:t>
                      </a:r>
                    </a:p>
                  </a:txBody>
                  <a:tcPr>
                    <a:solidFill>
                      <a:schemeClr val="bg1">
                        <a:lumMod val="75000"/>
                      </a:schemeClr>
                    </a:solidFill>
                  </a:tcPr>
                </a:tc>
                <a:tc>
                  <a:txBody>
                    <a:bodyPr/>
                    <a:lstStyle/>
                    <a:p>
                      <a:pPr marL="0" indent="0" algn="ctr">
                        <a:buFont typeface="Arial" panose="020B0604020202020204" pitchFamily="34" charset="0"/>
                        <a:buNone/>
                      </a:pPr>
                      <a:r>
                        <a:rPr lang="en-US" sz="1000" dirty="0"/>
                        <a:t>No Limit</a:t>
                      </a:r>
                    </a:p>
                  </a:txBody>
                  <a:tcPr>
                    <a:solidFill>
                      <a:schemeClr val="bg1">
                        <a:lumMod val="75000"/>
                      </a:schemeClr>
                    </a:solidFill>
                  </a:tcPr>
                </a:tc>
                <a:tc>
                  <a:txBody>
                    <a:bodyPr/>
                    <a:lstStyle/>
                    <a:p>
                      <a:pPr marL="0" indent="0" algn="ctr">
                        <a:buFont typeface="Arial" panose="020B0604020202020204" pitchFamily="34" charset="0"/>
                        <a:buNone/>
                      </a:pPr>
                      <a:r>
                        <a:rPr lang="en-US" sz="1000" dirty="0"/>
                        <a:t>± 0.05 ppm</a:t>
                      </a:r>
                    </a:p>
                  </a:txBody>
                  <a:tcPr>
                    <a:solidFill>
                      <a:schemeClr val="bg1">
                        <a:lumMod val="75000"/>
                      </a:schemeClr>
                    </a:solidFill>
                  </a:tcPr>
                </a:tc>
                <a:extLst>
                  <a:ext uri="{0D108BD9-81ED-4DB2-BD59-A6C34878D82A}">
                    <a16:rowId xmlns:a16="http://schemas.microsoft.com/office/drawing/2014/main" val="3441140124"/>
                  </a:ext>
                </a:extLst>
              </a:tr>
              <a:tr h="243840">
                <a:tc vMerge="1">
                  <a:txBody>
                    <a:bodyPr/>
                    <a:lstStyle/>
                    <a:p>
                      <a:pPr algn="ctr"/>
                      <a:endParaRPr lang="en-US" sz="1000" dirty="0"/>
                    </a:p>
                  </a:txBody>
                  <a:tcPr/>
                </a:tc>
                <a:tc vMerge="1">
                  <a:txBody>
                    <a:bodyPr/>
                    <a:lstStyle/>
                    <a:p>
                      <a:pPr algn="ctr"/>
                      <a:endParaRPr lang="en-US" sz="1000" dirty="0"/>
                    </a:p>
                  </a:txBody>
                  <a:tcPr/>
                </a:tc>
                <a:tc vMerge="1">
                  <a:txBody>
                    <a:bodyPr/>
                    <a:lstStyle/>
                    <a:p>
                      <a:pPr algn="ctr"/>
                      <a:endParaRPr lang="en-US" sz="1000" dirty="0"/>
                    </a:p>
                  </a:txBody>
                  <a:tcPr/>
                </a:tc>
                <a:tc vMerge="1">
                  <a:txBody>
                    <a:bodyPr/>
                    <a:lstStyle/>
                    <a:p>
                      <a:pPr algn="ctr"/>
                      <a:endParaRPr lang="en-US" sz="1000" dirty="0"/>
                    </a:p>
                  </a:txBody>
                  <a:tcPr/>
                </a:tc>
                <a:tc>
                  <a:txBody>
                    <a:bodyPr/>
                    <a:lstStyle/>
                    <a:p>
                      <a:pPr marL="0" indent="0" algn="ctr">
                        <a:buFont typeface="Arial" panose="020B0604020202020204" pitchFamily="34" charset="0"/>
                        <a:buNone/>
                      </a:pPr>
                      <a:r>
                        <a:rPr lang="en-US" sz="1000" dirty="0"/>
                        <a:t>Medium Range BS</a:t>
                      </a:r>
                    </a:p>
                  </a:txBody>
                  <a:tcP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t>≤ 38dBm</a:t>
                      </a:r>
                    </a:p>
                  </a:txBody>
                  <a:tcP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t>± 0.1 ppm</a:t>
                      </a:r>
                    </a:p>
                  </a:txBody>
                  <a:tcPr>
                    <a:solidFill>
                      <a:schemeClr val="bg1">
                        <a:lumMod val="85000"/>
                      </a:schemeClr>
                    </a:solidFill>
                  </a:tcPr>
                </a:tc>
                <a:extLst>
                  <a:ext uri="{0D108BD9-81ED-4DB2-BD59-A6C34878D82A}">
                    <a16:rowId xmlns:a16="http://schemas.microsoft.com/office/drawing/2014/main" val="1967288911"/>
                  </a:ext>
                </a:extLst>
              </a:tr>
              <a:tr h="243840">
                <a:tc>
                  <a:txBody>
                    <a:bodyPr/>
                    <a:lstStyle/>
                    <a:p>
                      <a:pPr algn="ctr"/>
                      <a:endParaRPr lang="en-US" sz="1000" dirty="0"/>
                    </a:p>
                  </a:txBody>
                  <a:tcPr/>
                </a:tc>
                <a:tc>
                  <a:txBody>
                    <a:bodyPr/>
                    <a:lstStyle/>
                    <a:p>
                      <a:pPr algn="ctr"/>
                      <a:endParaRPr lang="en-US" sz="1000" dirty="0"/>
                    </a:p>
                  </a:txBody>
                  <a:tcPr/>
                </a:tc>
                <a:tc>
                  <a:txBody>
                    <a:bodyPr/>
                    <a:lstStyle/>
                    <a:p>
                      <a:pPr algn="ctr"/>
                      <a:endParaRPr lang="en-US" sz="1000" dirty="0"/>
                    </a:p>
                  </a:txBody>
                  <a:tcPr/>
                </a:tc>
                <a:tc>
                  <a:txBody>
                    <a:bodyPr/>
                    <a:lstStyle/>
                    <a:p>
                      <a:pPr algn="ctr"/>
                      <a:endParaRPr lang="en-US" sz="1000" dirty="0"/>
                    </a:p>
                  </a:txBody>
                  <a:tcPr/>
                </a:tc>
                <a:tc>
                  <a:txBody>
                    <a:bodyPr/>
                    <a:lstStyle/>
                    <a:p>
                      <a:pPr marL="0" indent="0" algn="ctr">
                        <a:buFont typeface="Arial" panose="020B0604020202020204" pitchFamily="34" charset="0"/>
                        <a:buNone/>
                      </a:pPr>
                      <a:r>
                        <a:rPr lang="en-US" sz="1000" dirty="0"/>
                        <a:t>Local Area BS</a:t>
                      </a:r>
                    </a:p>
                  </a:txBody>
                  <a:tcPr>
                    <a:solidFill>
                      <a:schemeClr val="bg1">
                        <a:lumMod val="95000"/>
                      </a:schemeClr>
                    </a:solidFill>
                  </a:tcPr>
                </a:tc>
                <a:tc>
                  <a:txBody>
                    <a:bodyPr/>
                    <a:lstStyle/>
                    <a:p>
                      <a:pPr marL="0" indent="0" algn="ctr">
                        <a:buFont typeface="Arial" panose="020B0604020202020204" pitchFamily="34" charset="0"/>
                        <a:buNone/>
                      </a:pPr>
                      <a:r>
                        <a:rPr lang="en-US" sz="1000" dirty="0"/>
                        <a:t>≤ 24 dBm</a:t>
                      </a:r>
                    </a:p>
                  </a:txBody>
                  <a:tcP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t>± 0.1 ppm</a:t>
                      </a:r>
                    </a:p>
                  </a:txBody>
                  <a:tcPr>
                    <a:solidFill>
                      <a:schemeClr val="bg1">
                        <a:lumMod val="95000"/>
                      </a:schemeClr>
                    </a:solidFill>
                  </a:tcPr>
                </a:tc>
                <a:extLst>
                  <a:ext uri="{0D108BD9-81ED-4DB2-BD59-A6C34878D82A}">
                    <a16:rowId xmlns:a16="http://schemas.microsoft.com/office/drawing/2014/main" val="1186801179"/>
                  </a:ext>
                </a:extLst>
              </a:tr>
              <a:tr h="243840">
                <a:tc rowSpan="2">
                  <a:txBody>
                    <a:bodyPr/>
                    <a:lstStyle/>
                    <a:p>
                      <a:pPr algn="ctr"/>
                      <a:r>
                        <a:rPr lang="en-US" sz="1000" dirty="0"/>
                        <a:t>1-H</a:t>
                      </a:r>
                    </a:p>
                  </a:txBody>
                  <a:tcPr/>
                </a:tc>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t>Conducted and Over The Air</a:t>
                      </a:r>
                    </a:p>
                  </a:txBody>
                  <a:tcPr/>
                </a:tc>
                <a:tc rowSpan="2">
                  <a:txBody>
                    <a:bodyPr/>
                    <a:lstStyle/>
                    <a:p>
                      <a:pPr algn="ctr"/>
                      <a:r>
                        <a:rPr lang="en-US" sz="1000" dirty="0"/>
                        <a:t>FR1</a:t>
                      </a:r>
                    </a:p>
                    <a:p>
                      <a:pPr algn="ctr"/>
                      <a:r>
                        <a:rPr lang="en-US" sz="1000" dirty="0"/>
                        <a:t>(450 to 6000 MHz)</a:t>
                      </a:r>
                    </a:p>
                  </a:txBody>
                  <a:tcPr/>
                </a:tc>
                <a:tc rowSpan="2">
                  <a:txBody>
                    <a:bodyPr/>
                    <a:lstStyle/>
                    <a:p>
                      <a:pPr algn="ctr"/>
                      <a:r>
                        <a:rPr lang="en-US" sz="1000" dirty="0"/>
                        <a:t>FDD, TDD, SDL, SUL</a:t>
                      </a:r>
                    </a:p>
                  </a:txBody>
                  <a:tcPr/>
                </a:tc>
                <a:tc>
                  <a:txBody>
                    <a:bodyPr/>
                    <a:lstStyle/>
                    <a:p>
                      <a:pPr marL="0" indent="0" algn="ctr">
                        <a:buFont typeface="Arial" panose="020B0604020202020204" pitchFamily="34" charset="0"/>
                        <a:buNone/>
                      </a:pPr>
                      <a:r>
                        <a:rPr lang="en-US" sz="1000" dirty="0"/>
                        <a:t>Wide Area BS</a:t>
                      </a:r>
                    </a:p>
                  </a:txBody>
                  <a:tcPr>
                    <a:solidFill>
                      <a:schemeClr val="bg1">
                        <a:lumMod val="75000"/>
                      </a:schemeClr>
                    </a:solidFill>
                  </a:tcPr>
                </a:tc>
                <a:tc>
                  <a:txBody>
                    <a:bodyPr/>
                    <a:lstStyle/>
                    <a:p>
                      <a:pPr marL="0" indent="0" algn="ctr">
                        <a:buFont typeface="Arial" panose="020B0604020202020204" pitchFamily="34" charset="0"/>
                        <a:buNone/>
                      </a:pPr>
                      <a:r>
                        <a:rPr lang="en-US" sz="1000" dirty="0"/>
                        <a:t>No Limit</a:t>
                      </a:r>
                    </a:p>
                  </a:txBody>
                  <a:tcPr>
                    <a:solidFill>
                      <a:schemeClr val="bg1">
                        <a:lumMod val="75000"/>
                      </a:schemeClr>
                    </a:solidFill>
                  </a:tcPr>
                </a:tc>
                <a:tc>
                  <a:txBody>
                    <a:bodyPr/>
                    <a:lstStyle/>
                    <a:p>
                      <a:pPr marL="0" indent="0" algn="ctr">
                        <a:buFont typeface="Arial" panose="020B0604020202020204" pitchFamily="34" charset="0"/>
                        <a:buNone/>
                      </a:pPr>
                      <a:r>
                        <a:rPr lang="en-US" sz="1000" dirty="0"/>
                        <a:t>± 0.05 ppm</a:t>
                      </a:r>
                    </a:p>
                  </a:txBody>
                  <a:tcPr>
                    <a:solidFill>
                      <a:schemeClr val="bg1">
                        <a:lumMod val="75000"/>
                      </a:schemeClr>
                    </a:solidFill>
                  </a:tcPr>
                </a:tc>
                <a:extLst>
                  <a:ext uri="{0D108BD9-81ED-4DB2-BD59-A6C34878D82A}">
                    <a16:rowId xmlns:a16="http://schemas.microsoft.com/office/drawing/2014/main" val="1087850043"/>
                  </a:ext>
                </a:extLst>
              </a:tr>
              <a:tr h="243840">
                <a:tc vMerge="1">
                  <a:txBody>
                    <a:bodyPr/>
                    <a:lstStyle/>
                    <a:p>
                      <a:pPr algn="ctr"/>
                      <a:endParaRPr lang="en-US" sz="1000" dirty="0"/>
                    </a:p>
                  </a:txBody>
                  <a:tcPr/>
                </a:tc>
                <a:tc vMerge="1">
                  <a:txBody>
                    <a:bodyPr/>
                    <a:lstStyle/>
                    <a:p>
                      <a:pPr algn="ctr"/>
                      <a:endParaRPr lang="en-US" sz="1000" dirty="0"/>
                    </a:p>
                  </a:txBody>
                  <a:tcPr/>
                </a:tc>
                <a:tc vMerge="1">
                  <a:txBody>
                    <a:bodyPr/>
                    <a:lstStyle/>
                    <a:p>
                      <a:pPr algn="ctr"/>
                      <a:endParaRPr lang="en-US" sz="1000" dirty="0"/>
                    </a:p>
                  </a:txBody>
                  <a:tcPr/>
                </a:tc>
                <a:tc vMerge="1">
                  <a:txBody>
                    <a:bodyPr/>
                    <a:lstStyle/>
                    <a:p>
                      <a:pPr algn="ctr"/>
                      <a:endParaRPr lang="en-US" sz="1000" dirty="0"/>
                    </a:p>
                  </a:txBody>
                  <a:tcPr/>
                </a:tc>
                <a:tc>
                  <a:txBody>
                    <a:bodyPr/>
                    <a:lstStyle/>
                    <a:p>
                      <a:pPr marL="0" indent="0" algn="ctr">
                        <a:buFont typeface="Arial" panose="020B0604020202020204" pitchFamily="34" charset="0"/>
                        <a:buNone/>
                      </a:pPr>
                      <a:r>
                        <a:rPr lang="en-US" sz="1000" dirty="0"/>
                        <a:t>Medium Range BS</a:t>
                      </a:r>
                    </a:p>
                  </a:txBody>
                  <a:tcP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t>≤ 38dBm</a:t>
                      </a:r>
                    </a:p>
                  </a:txBody>
                  <a:tcP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t>± 0.1 ppm</a:t>
                      </a:r>
                    </a:p>
                  </a:txBody>
                  <a:tcPr>
                    <a:solidFill>
                      <a:schemeClr val="bg1">
                        <a:lumMod val="85000"/>
                      </a:schemeClr>
                    </a:solidFill>
                  </a:tcPr>
                </a:tc>
                <a:extLst>
                  <a:ext uri="{0D108BD9-81ED-4DB2-BD59-A6C34878D82A}">
                    <a16:rowId xmlns:a16="http://schemas.microsoft.com/office/drawing/2014/main" val="419331315"/>
                  </a:ext>
                </a:extLst>
              </a:tr>
              <a:tr h="243840">
                <a:tc>
                  <a:txBody>
                    <a:bodyPr/>
                    <a:lstStyle/>
                    <a:p>
                      <a:pPr algn="ctr"/>
                      <a:endParaRPr lang="en-US" sz="1000" dirty="0"/>
                    </a:p>
                  </a:txBody>
                  <a:tcPr/>
                </a:tc>
                <a:tc>
                  <a:txBody>
                    <a:bodyPr/>
                    <a:lstStyle/>
                    <a:p>
                      <a:pPr algn="ctr"/>
                      <a:endParaRPr lang="en-US" sz="1000" dirty="0"/>
                    </a:p>
                  </a:txBody>
                  <a:tcPr/>
                </a:tc>
                <a:tc>
                  <a:txBody>
                    <a:bodyPr/>
                    <a:lstStyle/>
                    <a:p>
                      <a:pPr algn="ctr"/>
                      <a:endParaRPr lang="en-US" sz="1000" dirty="0"/>
                    </a:p>
                  </a:txBody>
                  <a:tcPr/>
                </a:tc>
                <a:tc>
                  <a:txBody>
                    <a:bodyPr/>
                    <a:lstStyle/>
                    <a:p>
                      <a:pPr algn="ctr"/>
                      <a:endParaRPr lang="en-US" sz="1000" dirty="0"/>
                    </a:p>
                  </a:txBody>
                  <a:tcPr/>
                </a:tc>
                <a:tc>
                  <a:txBody>
                    <a:bodyPr/>
                    <a:lstStyle/>
                    <a:p>
                      <a:pPr marL="0" indent="0" algn="ctr">
                        <a:buFont typeface="Arial" panose="020B0604020202020204" pitchFamily="34" charset="0"/>
                        <a:buNone/>
                      </a:pPr>
                      <a:r>
                        <a:rPr lang="en-US" sz="1000" dirty="0"/>
                        <a:t>Local Area BS</a:t>
                      </a:r>
                    </a:p>
                  </a:txBody>
                  <a:tcPr>
                    <a:solidFill>
                      <a:schemeClr val="bg1">
                        <a:lumMod val="95000"/>
                      </a:schemeClr>
                    </a:solidFill>
                  </a:tcPr>
                </a:tc>
                <a:tc>
                  <a:txBody>
                    <a:bodyPr/>
                    <a:lstStyle/>
                    <a:p>
                      <a:pPr marL="0" indent="0" algn="ctr">
                        <a:buFont typeface="Arial" panose="020B0604020202020204" pitchFamily="34" charset="0"/>
                        <a:buNone/>
                      </a:pPr>
                      <a:r>
                        <a:rPr lang="en-US" sz="1000" dirty="0"/>
                        <a:t>≤ 24 dBm</a:t>
                      </a:r>
                    </a:p>
                  </a:txBody>
                  <a:tcP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t>± 0.1 ppm</a:t>
                      </a:r>
                    </a:p>
                  </a:txBody>
                  <a:tcPr>
                    <a:solidFill>
                      <a:schemeClr val="bg1">
                        <a:lumMod val="95000"/>
                      </a:schemeClr>
                    </a:solidFill>
                  </a:tcPr>
                </a:tc>
                <a:extLst>
                  <a:ext uri="{0D108BD9-81ED-4DB2-BD59-A6C34878D82A}">
                    <a16:rowId xmlns:a16="http://schemas.microsoft.com/office/drawing/2014/main" val="2226843254"/>
                  </a:ext>
                </a:extLst>
              </a:tr>
              <a:tr h="243840">
                <a:tc rowSpan="2">
                  <a:txBody>
                    <a:bodyPr/>
                    <a:lstStyle/>
                    <a:p>
                      <a:pPr algn="ctr"/>
                      <a:r>
                        <a:rPr lang="en-US" sz="1000" dirty="0"/>
                        <a:t>1-O</a:t>
                      </a:r>
                    </a:p>
                  </a:txBody>
                  <a:tcPr/>
                </a:tc>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t>Over The Air</a:t>
                      </a:r>
                    </a:p>
                  </a:txBody>
                  <a:tcPr/>
                </a:tc>
                <a:tc rowSpan="2">
                  <a:txBody>
                    <a:bodyPr/>
                    <a:lstStyle/>
                    <a:p>
                      <a:pPr algn="ctr"/>
                      <a:r>
                        <a:rPr lang="en-US" sz="1000" dirty="0"/>
                        <a:t>FR1</a:t>
                      </a:r>
                    </a:p>
                    <a:p>
                      <a:pPr algn="ctr"/>
                      <a:r>
                        <a:rPr lang="en-US" sz="1000" dirty="0"/>
                        <a:t>(450 to 6000 MHz)</a:t>
                      </a:r>
                    </a:p>
                  </a:txBody>
                  <a:tcPr/>
                </a:tc>
                <a:tc rowSpan="2">
                  <a:txBody>
                    <a:bodyPr/>
                    <a:lstStyle/>
                    <a:p>
                      <a:pPr algn="ctr"/>
                      <a:r>
                        <a:rPr lang="en-US" sz="1000" dirty="0"/>
                        <a:t>FDD, TDD, SDL, SUL</a:t>
                      </a:r>
                    </a:p>
                  </a:txBody>
                  <a:tcPr/>
                </a:tc>
                <a:tc>
                  <a:txBody>
                    <a:bodyPr/>
                    <a:lstStyle/>
                    <a:p>
                      <a:pPr marL="0" indent="0" algn="ctr">
                        <a:buFont typeface="Arial" panose="020B0604020202020204" pitchFamily="34" charset="0"/>
                        <a:buNone/>
                      </a:pPr>
                      <a:r>
                        <a:rPr lang="en-US" sz="1000" dirty="0"/>
                        <a:t>Wide Area BS</a:t>
                      </a:r>
                    </a:p>
                  </a:txBody>
                  <a:tcPr>
                    <a:solidFill>
                      <a:schemeClr val="bg1">
                        <a:lumMod val="75000"/>
                      </a:schemeClr>
                    </a:solidFill>
                  </a:tcPr>
                </a:tc>
                <a:tc>
                  <a:txBody>
                    <a:bodyPr/>
                    <a:lstStyle/>
                    <a:p>
                      <a:pPr marL="0" indent="0" algn="ctr">
                        <a:buFont typeface="Arial" panose="020B0604020202020204" pitchFamily="34" charset="0"/>
                        <a:buNone/>
                      </a:pPr>
                      <a:r>
                        <a:rPr lang="en-US" sz="1000" dirty="0"/>
                        <a:t>No Limit</a:t>
                      </a:r>
                    </a:p>
                  </a:txBody>
                  <a:tcPr>
                    <a:solidFill>
                      <a:schemeClr val="bg1">
                        <a:lumMod val="75000"/>
                      </a:schemeClr>
                    </a:solidFill>
                  </a:tcPr>
                </a:tc>
                <a:tc>
                  <a:txBody>
                    <a:bodyPr/>
                    <a:lstStyle/>
                    <a:p>
                      <a:pPr marL="0" indent="0" algn="ctr">
                        <a:buFont typeface="Arial" panose="020B0604020202020204" pitchFamily="34" charset="0"/>
                        <a:buNone/>
                      </a:pPr>
                      <a:r>
                        <a:rPr lang="en-US" sz="1000" dirty="0"/>
                        <a:t>± 0.05 ppm</a:t>
                      </a:r>
                    </a:p>
                  </a:txBody>
                  <a:tcPr>
                    <a:solidFill>
                      <a:schemeClr val="bg1">
                        <a:lumMod val="75000"/>
                      </a:schemeClr>
                    </a:solidFill>
                  </a:tcPr>
                </a:tc>
                <a:extLst>
                  <a:ext uri="{0D108BD9-81ED-4DB2-BD59-A6C34878D82A}">
                    <a16:rowId xmlns:a16="http://schemas.microsoft.com/office/drawing/2014/main" val="2386777227"/>
                  </a:ext>
                </a:extLst>
              </a:tr>
              <a:tr h="243840">
                <a:tc vMerge="1">
                  <a:txBody>
                    <a:bodyPr/>
                    <a:lstStyle/>
                    <a:p>
                      <a:pPr algn="ctr"/>
                      <a:endParaRPr lang="en-US" sz="1000" dirty="0"/>
                    </a:p>
                  </a:txBody>
                  <a:tcPr/>
                </a:tc>
                <a:tc vMerge="1">
                  <a:txBody>
                    <a:bodyPr/>
                    <a:lstStyle/>
                    <a:p>
                      <a:pPr algn="ctr"/>
                      <a:endParaRPr lang="en-US" sz="1000" dirty="0"/>
                    </a:p>
                  </a:txBody>
                  <a:tcPr/>
                </a:tc>
                <a:tc vMerge="1">
                  <a:txBody>
                    <a:bodyPr/>
                    <a:lstStyle/>
                    <a:p>
                      <a:pPr algn="ctr"/>
                      <a:endParaRPr lang="en-US" sz="1000" dirty="0"/>
                    </a:p>
                  </a:txBody>
                  <a:tcPr/>
                </a:tc>
                <a:tc vMerge="1">
                  <a:txBody>
                    <a:bodyPr/>
                    <a:lstStyle/>
                    <a:p>
                      <a:pPr algn="ctr"/>
                      <a:endParaRPr lang="en-US" sz="1000" dirty="0"/>
                    </a:p>
                  </a:txBody>
                  <a:tcPr/>
                </a:tc>
                <a:tc>
                  <a:txBody>
                    <a:bodyPr/>
                    <a:lstStyle/>
                    <a:p>
                      <a:pPr marL="0" indent="0" algn="ctr">
                        <a:buFont typeface="Arial" panose="020B0604020202020204" pitchFamily="34" charset="0"/>
                        <a:buNone/>
                      </a:pPr>
                      <a:r>
                        <a:rPr lang="en-US" sz="1000" dirty="0"/>
                        <a:t>Medium Range BS</a:t>
                      </a:r>
                    </a:p>
                  </a:txBody>
                  <a:tcP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t>≤ 47 dBm</a:t>
                      </a:r>
                    </a:p>
                  </a:txBody>
                  <a:tcP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t>± 0.1 ppm</a:t>
                      </a:r>
                    </a:p>
                  </a:txBody>
                  <a:tcPr>
                    <a:solidFill>
                      <a:schemeClr val="bg1">
                        <a:lumMod val="85000"/>
                      </a:schemeClr>
                    </a:solidFill>
                  </a:tcPr>
                </a:tc>
                <a:extLst>
                  <a:ext uri="{0D108BD9-81ED-4DB2-BD59-A6C34878D82A}">
                    <a16:rowId xmlns:a16="http://schemas.microsoft.com/office/drawing/2014/main" val="2031272831"/>
                  </a:ext>
                </a:extLst>
              </a:tr>
              <a:tr h="243840">
                <a:tc>
                  <a:txBody>
                    <a:bodyPr/>
                    <a:lstStyle/>
                    <a:p>
                      <a:pPr algn="ctr"/>
                      <a:endParaRPr lang="en-US" sz="1000" dirty="0"/>
                    </a:p>
                  </a:txBody>
                  <a:tcPr/>
                </a:tc>
                <a:tc>
                  <a:txBody>
                    <a:bodyPr/>
                    <a:lstStyle/>
                    <a:p>
                      <a:pPr algn="ctr"/>
                      <a:endParaRPr lang="en-US" sz="1000" dirty="0"/>
                    </a:p>
                  </a:txBody>
                  <a:tcPr/>
                </a:tc>
                <a:tc>
                  <a:txBody>
                    <a:bodyPr/>
                    <a:lstStyle/>
                    <a:p>
                      <a:pPr algn="ctr"/>
                      <a:endParaRPr lang="en-US" sz="1000" dirty="0"/>
                    </a:p>
                  </a:txBody>
                  <a:tcPr/>
                </a:tc>
                <a:tc>
                  <a:txBody>
                    <a:bodyPr/>
                    <a:lstStyle/>
                    <a:p>
                      <a:pPr algn="ctr"/>
                      <a:endParaRPr lang="en-US" sz="1000" dirty="0"/>
                    </a:p>
                  </a:txBody>
                  <a:tcPr/>
                </a:tc>
                <a:tc>
                  <a:txBody>
                    <a:bodyPr/>
                    <a:lstStyle/>
                    <a:p>
                      <a:pPr marL="0" indent="0" algn="ctr">
                        <a:buFont typeface="Arial" panose="020B0604020202020204" pitchFamily="34" charset="0"/>
                        <a:buNone/>
                      </a:pPr>
                      <a:r>
                        <a:rPr lang="en-US" sz="1000" dirty="0"/>
                        <a:t>Local Area BS</a:t>
                      </a:r>
                    </a:p>
                  </a:txBody>
                  <a:tcPr>
                    <a:solidFill>
                      <a:schemeClr val="bg1">
                        <a:lumMod val="95000"/>
                      </a:schemeClr>
                    </a:solidFill>
                  </a:tcPr>
                </a:tc>
                <a:tc>
                  <a:txBody>
                    <a:bodyPr/>
                    <a:lstStyle/>
                    <a:p>
                      <a:pPr marL="0" indent="0" algn="ctr">
                        <a:buFont typeface="Arial" panose="020B0604020202020204" pitchFamily="34" charset="0"/>
                        <a:buNone/>
                      </a:pPr>
                      <a:r>
                        <a:rPr lang="en-US" sz="1000" dirty="0"/>
                        <a:t>≤ 33 dBm</a:t>
                      </a:r>
                    </a:p>
                  </a:txBody>
                  <a:tcP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t>± 0.1 ppm</a:t>
                      </a:r>
                    </a:p>
                  </a:txBody>
                  <a:tcPr>
                    <a:solidFill>
                      <a:schemeClr val="bg1">
                        <a:lumMod val="95000"/>
                      </a:schemeClr>
                    </a:solidFill>
                  </a:tcPr>
                </a:tc>
                <a:extLst>
                  <a:ext uri="{0D108BD9-81ED-4DB2-BD59-A6C34878D82A}">
                    <a16:rowId xmlns:a16="http://schemas.microsoft.com/office/drawing/2014/main" val="357337219"/>
                  </a:ext>
                </a:extLst>
              </a:tr>
              <a:tr h="243840">
                <a:tc rowSpan="2">
                  <a:txBody>
                    <a:bodyPr/>
                    <a:lstStyle/>
                    <a:p>
                      <a:pPr algn="ctr"/>
                      <a:r>
                        <a:rPr lang="en-US" sz="1000" dirty="0"/>
                        <a:t>2-O</a:t>
                      </a:r>
                    </a:p>
                  </a:txBody>
                  <a:tcPr/>
                </a:tc>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t>Over The Air</a:t>
                      </a:r>
                    </a:p>
                  </a:txBody>
                  <a:tcPr/>
                </a:tc>
                <a:tc rowSpan="2">
                  <a:txBody>
                    <a:bodyPr/>
                    <a:lstStyle/>
                    <a:p>
                      <a:pPr algn="ctr"/>
                      <a:r>
                        <a:rPr lang="en-US" sz="1000" dirty="0"/>
                        <a:t>FR2</a:t>
                      </a:r>
                    </a:p>
                    <a:p>
                      <a:pPr algn="ctr"/>
                      <a:r>
                        <a:rPr lang="en-US" sz="1000" dirty="0"/>
                        <a:t>(24250 to 52600 MHz)</a:t>
                      </a:r>
                    </a:p>
                  </a:txBody>
                  <a:tcPr/>
                </a:tc>
                <a:tc rowSpan="2">
                  <a:txBody>
                    <a:bodyPr/>
                    <a:lstStyle/>
                    <a:p>
                      <a:pPr algn="ctr"/>
                      <a:r>
                        <a:rPr lang="en-US" sz="1000" dirty="0"/>
                        <a:t>TDD</a:t>
                      </a:r>
                    </a:p>
                  </a:txBody>
                  <a:tcPr/>
                </a:tc>
                <a:tc>
                  <a:txBody>
                    <a:bodyPr/>
                    <a:lstStyle/>
                    <a:p>
                      <a:pPr marL="0" indent="0" algn="ctr">
                        <a:buFont typeface="Arial" panose="020B0604020202020204" pitchFamily="34" charset="0"/>
                        <a:buNone/>
                      </a:pPr>
                      <a:r>
                        <a:rPr lang="en-US" sz="1000" dirty="0"/>
                        <a:t>Wide Area BS</a:t>
                      </a:r>
                    </a:p>
                  </a:txBody>
                  <a:tcPr>
                    <a:solidFill>
                      <a:schemeClr val="bg1">
                        <a:lumMod val="75000"/>
                      </a:schemeClr>
                    </a:solidFill>
                  </a:tcPr>
                </a:tc>
                <a:tc>
                  <a:txBody>
                    <a:bodyPr/>
                    <a:lstStyle/>
                    <a:p>
                      <a:pPr marL="0" indent="0" algn="ctr">
                        <a:buFont typeface="Arial" panose="020B0604020202020204" pitchFamily="34" charset="0"/>
                        <a:buNone/>
                      </a:pPr>
                      <a:r>
                        <a:rPr lang="en-US" sz="1000" dirty="0"/>
                        <a:t>No Limit</a:t>
                      </a:r>
                    </a:p>
                  </a:txBody>
                  <a:tcPr>
                    <a:solidFill>
                      <a:schemeClr val="bg1">
                        <a:lumMod val="75000"/>
                      </a:schemeClr>
                    </a:solidFill>
                  </a:tcPr>
                </a:tc>
                <a:tc>
                  <a:txBody>
                    <a:bodyPr/>
                    <a:lstStyle/>
                    <a:p>
                      <a:pPr marL="0" indent="0" algn="ctr">
                        <a:buFont typeface="Arial" panose="020B0604020202020204" pitchFamily="34" charset="0"/>
                        <a:buNone/>
                      </a:pPr>
                      <a:r>
                        <a:rPr lang="en-US" sz="1000" dirty="0"/>
                        <a:t>± 0.05 ppm</a:t>
                      </a:r>
                    </a:p>
                  </a:txBody>
                  <a:tcPr>
                    <a:solidFill>
                      <a:schemeClr val="bg1">
                        <a:lumMod val="75000"/>
                      </a:schemeClr>
                    </a:solidFill>
                  </a:tcPr>
                </a:tc>
                <a:extLst>
                  <a:ext uri="{0D108BD9-81ED-4DB2-BD59-A6C34878D82A}">
                    <a16:rowId xmlns:a16="http://schemas.microsoft.com/office/drawing/2014/main" val="799759803"/>
                  </a:ext>
                </a:extLst>
              </a:tr>
              <a:tr h="243840">
                <a:tc vMerge="1">
                  <a:txBody>
                    <a:bodyPr/>
                    <a:lstStyle/>
                    <a:p>
                      <a:pPr algn="ctr"/>
                      <a:endParaRPr lang="en-US" sz="1000" dirty="0"/>
                    </a:p>
                  </a:txBody>
                  <a:tcPr/>
                </a:tc>
                <a:tc vMerge="1">
                  <a:txBody>
                    <a:bodyPr/>
                    <a:lstStyle/>
                    <a:p>
                      <a:pPr algn="ctr"/>
                      <a:endParaRPr lang="en-US" sz="1000" dirty="0"/>
                    </a:p>
                  </a:txBody>
                  <a:tcPr/>
                </a:tc>
                <a:tc vMerge="1">
                  <a:txBody>
                    <a:bodyPr/>
                    <a:lstStyle/>
                    <a:p>
                      <a:pPr algn="ctr"/>
                      <a:endParaRPr lang="en-US" sz="1000" dirty="0"/>
                    </a:p>
                  </a:txBody>
                  <a:tcPr/>
                </a:tc>
                <a:tc vMerge="1">
                  <a:txBody>
                    <a:bodyPr/>
                    <a:lstStyle/>
                    <a:p>
                      <a:pPr algn="ctr"/>
                      <a:endParaRPr lang="en-US" sz="1000" dirty="0"/>
                    </a:p>
                  </a:txBody>
                  <a:tcPr/>
                </a:tc>
                <a:tc>
                  <a:txBody>
                    <a:bodyPr/>
                    <a:lstStyle/>
                    <a:p>
                      <a:pPr marL="0" indent="0" algn="ctr">
                        <a:buFont typeface="Arial" panose="020B0604020202020204" pitchFamily="34" charset="0"/>
                        <a:buNone/>
                      </a:pPr>
                      <a:r>
                        <a:rPr lang="en-US" sz="1000" dirty="0"/>
                        <a:t>Medium Range BS</a:t>
                      </a:r>
                    </a:p>
                  </a:txBody>
                  <a:tcP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t>≤ 47 dBm</a:t>
                      </a:r>
                    </a:p>
                  </a:txBody>
                  <a:tcP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t>± 0.1 ppm</a:t>
                      </a:r>
                    </a:p>
                  </a:txBody>
                  <a:tcPr>
                    <a:solidFill>
                      <a:schemeClr val="bg1">
                        <a:lumMod val="85000"/>
                      </a:schemeClr>
                    </a:solidFill>
                  </a:tcPr>
                </a:tc>
                <a:extLst>
                  <a:ext uri="{0D108BD9-81ED-4DB2-BD59-A6C34878D82A}">
                    <a16:rowId xmlns:a16="http://schemas.microsoft.com/office/drawing/2014/main" val="754977327"/>
                  </a:ext>
                </a:extLst>
              </a:tr>
              <a:tr h="243840">
                <a:tc>
                  <a:txBody>
                    <a:bodyPr/>
                    <a:lstStyle/>
                    <a:p>
                      <a:pPr algn="ctr"/>
                      <a:endParaRPr lang="en-US" sz="1000" dirty="0"/>
                    </a:p>
                  </a:txBody>
                  <a:tcPr/>
                </a:tc>
                <a:tc>
                  <a:txBody>
                    <a:bodyPr/>
                    <a:lstStyle/>
                    <a:p>
                      <a:pPr algn="ctr"/>
                      <a:endParaRPr lang="en-US" sz="1000" dirty="0"/>
                    </a:p>
                  </a:txBody>
                  <a:tcPr/>
                </a:tc>
                <a:tc>
                  <a:txBody>
                    <a:bodyPr/>
                    <a:lstStyle/>
                    <a:p>
                      <a:pPr algn="ctr"/>
                      <a:endParaRPr lang="en-US" sz="1000" dirty="0"/>
                    </a:p>
                  </a:txBody>
                  <a:tcPr/>
                </a:tc>
                <a:tc>
                  <a:txBody>
                    <a:bodyPr/>
                    <a:lstStyle/>
                    <a:p>
                      <a:pPr algn="ctr"/>
                      <a:endParaRPr lang="en-US" sz="1000" dirty="0"/>
                    </a:p>
                  </a:txBody>
                  <a:tcPr/>
                </a:tc>
                <a:tc>
                  <a:txBody>
                    <a:bodyPr/>
                    <a:lstStyle/>
                    <a:p>
                      <a:pPr marL="0" indent="0" algn="ctr">
                        <a:buFont typeface="Arial" panose="020B0604020202020204" pitchFamily="34" charset="0"/>
                        <a:buNone/>
                      </a:pPr>
                      <a:r>
                        <a:rPr lang="en-US" sz="1000" dirty="0"/>
                        <a:t>Local Area BS</a:t>
                      </a:r>
                    </a:p>
                  </a:txBody>
                  <a:tcPr>
                    <a:solidFill>
                      <a:schemeClr val="bg1">
                        <a:lumMod val="95000"/>
                      </a:schemeClr>
                    </a:solidFill>
                  </a:tcPr>
                </a:tc>
                <a:tc>
                  <a:txBody>
                    <a:bodyPr/>
                    <a:lstStyle/>
                    <a:p>
                      <a:pPr marL="0" indent="0" algn="ctr">
                        <a:buFont typeface="Arial" panose="020B0604020202020204" pitchFamily="34" charset="0"/>
                        <a:buNone/>
                      </a:pPr>
                      <a:r>
                        <a:rPr lang="en-US" sz="1000" dirty="0"/>
                        <a:t>≤ 33 dBm</a:t>
                      </a:r>
                    </a:p>
                  </a:txBody>
                  <a:tcP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t>± 0.1 ppm</a:t>
                      </a:r>
                    </a:p>
                  </a:txBody>
                  <a:tcPr>
                    <a:solidFill>
                      <a:schemeClr val="bg1">
                        <a:lumMod val="95000"/>
                      </a:schemeClr>
                    </a:solidFill>
                  </a:tcPr>
                </a:tc>
                <a:extLst>
                  <a:ext uri="{0D108BD9-81ED-4DB2-BD59-A6C34878D82A}">
                    <a16:rowId xmlns:a16="http://schemas.microsoft.com/office/drawing/2014/main" val="514172172"/>
                  </a:ext>
                </a:extLst>
              </a:tr>
            </a:tbl>
          </a:graphicData>
        </a:graphic>
      </p:graphicFrame>
      <p:sp>
        <p:nvSpPr>
          <p:cNvPr id="3" name="TextBox 2">
            <a:extLst>
              <a:ext uri="{FF2B5EF4-FFF2-40B4-BE49-F238E27FC236}">
                <a16:creationId xmlns:a16="http://schemas.microsoft.com/office/drawing/2014/main" id="{B715D54F-09FD-7243-98C9-D2395EB2E801}"/>
              </a:ext>
            </a:extLst>
          </p:cNvPr>
          <p:cNvSpPr txBox="1"/>
          <p:nvPr/>
        </p:nvSpPr>
        <p:spPr>
          <a:xfrm>
            <a:off x="439481" y="5358366"/>
            <a:ext cx="1617751" cy="246221"/>
          </a:xfrm>
          <a:prstGeom prst="rect">
            <a:avLst/>
          </a:prstGeom>
          <a:noFill/>
        </p:spPr>
        <p:txBody>
          <a:bodyPr wrap="none" rtlCol="0">
            <a:spAutoFit/>
          </a:bodyPr>
          <a:lstStyle/>
          <a:p>
            <a:r>
              <a:rPr lang="en-US" sz="1000" i="1" dirty="0"/>
              <a:t>*Observation time of 1ms</a:t>
            </a:r>
          </a:p>
        </p:txBody>
      </p:sp>
    </p:spTree>
    <p:extLst>
      <p:ext uri="{BB962C8B-B14F-4D97-AF65-F5344CB8AC3E}">
        <p14:creationId xmlns:p14="http://schemas.microsoft.com/office/powerpoint/2010/main" val="1007572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DF2F1-817D-3549-BF79-244BFCB5465F}"/>
              </a:ext>
            </a:extLst>
          </p:cNvPr>
          <p:cNvSpPr>
            <a:spLocks noGrp="1"/>
          </p:cNvSpPr>
          <p:nvPr>
            <p:ph type="title"/>
          </p:nvPr>
        </p:nvSpPr>
        <p:spPr/>
        <p:txBody>
          <a:bodyPr/>
          <a:lstStyle/>
          <a:p>
            <a:r>
              <a:rPr lang="en-US" dirty="0"/>
              <a:t>5G Radio Access</a:t>
            </a:r>
            <a:br>
              <a:rPr lang="en-US" dirty="0"/>
            </a:br>
            <a:r>
              <a:rPr lang="en-US" sz="1800" b="0" dirty="0"/>
              <a:t>Communication Modes</a:t>
            </a:r>
            <a:endParaRPr lang="en-US" b="0" dirty="0"/>
          </a:p>
        </p:txBody>
      </p:sp>
      <p:graphicFrame>
        <p:nvGraphicFramePr>
          <p:cNvPr id="135" name="Content Placeholder 134">
            <a:extLst>
              <a:ext uri="{FF2B5EF4-FFF2-40B4-BE49-F238E27FC236}">
                <a16:creationId xmlns:a16="http://schemas.microsoft.com/office/drawing/2014/main" id="{2DF3DEDE-47DF-2047-8399-8722A2727613}"/>
              </a:ext>
            </a:extLst>
          </p:cNvPr>
          <p:cNvGraphicFramePr>
            <a:graphicFrameLocks noGrp="1"/>
          </p:cNvGraphicFramePr>
          <p:nvPr>
            <p:ph idx="1"/>
          </p:nvPr>
        </p:nvGraphicFramePr>
        <p:xfrm>
          <a:off x="386303" y="2027618"/>
          <a:ext cx="4067056" cy="1116330"/>
        </p:xfrm>
        <a:graphic>
          <a:graphicData uri="http://schemas.openxmlformats.org/drawingml/2006/table">
            <a:tbl>
              <a:tblPr firstRow="1" bandRow="1">
                <a:tableStyleId>{93296810-A885-4BE3-A3E7-6D5BEEA58F35}</a:tableStyleId>
              </a:tblPr>
              <a:tblGrid>
                <a:gridCol w="2033528">
                  <a:extLst>
                    <a:ext uri="{9D8B030D-6E8A-4147-A177-3AD203B41FA5}">
                      <a16:colId xmlns:a16="http://schemas.microsoft.com/office/drawing/2014/main" val="1409915903"/>
                    </a:ext>
                  </a:extLst>
                </a:gridCol>
                <a:gridCol w="2033528">
                  <a:extLst>
                    <a:ext uri="{9D8B030D-6E8A-4147-A177-3AD203B41FA5}">
                      <a16:colId xmlns:a16="http://schemas.microsoft.com/office/drawing/2014/main" val="1491205181"/>
                    </a:ext>
                  </a:extLst>
                </a:gridCol>
              </a:tblGrid>
              <a:tr h="278130">
                <a:tc>
                  <a:txBody>
                    <a:bodyPr/>
                    <a:lstStyle/>
                    <a:p>
                      <a:r>
                        <a:rPr lang="en-US" sz="1400" dirty="0"/>
                        <a:t>Frequency Band</a:t>
                      </a:r>
                    </a:p>
                  </a:txBody>
                  <a:tcPr marL="68580" marR="68580" marT="34290" marB="34290"/>
                </a:tc>
                <a:tc>
                  <a:txBody>
                    <a:bodyPr/>
                    <a:lstStyle/>
                    <a:p>
                      <a:r>
                        <a:rPr lang="en-US" sz="1400" dirty="0"/>
                        <a:t>Tx/Rx Mode</a:t>
                      </a:r>
                    </a:p>
                  </a:txBody>
                  <a:tcPr marL="68580" marR="68580" marT="34290" marB="34290"/>
                </a:tc>
                <a:extLst>
                  <a:ext uri="{0D108BD9-81ED-4DB2-BD59-A6C34878D82A}">
                    <a16:rowId xmlns:a16="http://schemas.microsoft.com/office/drawing/2014/main" val="1862286054"/>
                  </a:ext>
                </a:extLst>
              </a:tr>
              <a:tr h="278130">
                <a:tc>
                  <a:txBody>
                    <a:bodyPr/>
                    <a:lstStyle/>
                    <a:p>
                      <a:r>
                        <a:rPr lang="en-US" sz="1200" dirty="0"/>
                        <a:t>FR1 &lt; 3GHz</a:t>
                      </a:r>
                    </a:p>
                  </a:txBody>
                  <a:tcPr marL="68580" marR="68580" marT="34290" marB="34290"/>
                </a:tc>
                <a:tc>
                  <a:txBody>
                    <a:bodyPr/>
                    <a:lstStyle/>
                    <a:p>
                      <a:r>
                        <a:rPr lang="en-US" sz="1200" dirty="0"/>
                        <a:t>FDD, TDD, SDL, SUL</a:t>
                      </a:r>
                    </a:p>
                  </a:txBody>
                  <a:tcPr marL="68580" marR="68580" marT="34290" marB="34290"/>
                </a:tc>
                <a:extLst>
                  <a:ext uri="{0D108BD9-81ED-4DB2-BD59-A6C34878D82A}">
                    <a16:rowId xmlns:a16="http://schemas.microsoft.com/office/drawing/2014/main" val="1376896187"/>
                  </a:ext>
                </a:extLst>
              </a:tr>
              <a:tr h="278130">
                <a:tc>
                  <a:txBody>
                    <a:bodyPr/>
                    <a:lstStyle/>
                    <a:p>
                      <a:r>
                        <a:rPr lang="en-US" sz="1200" dirty="0"/>
                        <a:t>FR1 &gt; 3GHz</a:t>
                      </a:r>
                    </a:p>
                  </a:txBody>
                  <a:tcPr marL="68580" marR="68580" marT="34290" marB="34290"/>
                </a:tc>
                <a:tc>
                  <a:txBody>
                    <a:bodyPr/>
                    <a:lstStyle/>
                    <a:p>
                      <a:r>
                        <a:rPr lang="en-US" sz="1200" dirty="0"/>
                        <a:t>TDD</a:t>
                      </a:r>
                    </a:p>
                  </a:txBody>
                  <a:tcPr marL="68580" marR="68580" marT="34290" marB="34290"/>
                </a:tc>
                <a:extLst>
                  <a:ext uri="{0D108BD9-81ED-4DB2-BD59-A6C34878D82A}">
                    <a16:rowId xmlns:a16="http://schemas.microsoft.com/office/drawing/2014/main" val="1177787037"/>
                  </a:ext>
                </a:extLst>
              </a:tr>
              <a:tr h="278130">
                <a:tc>
                  <a:txBody>
                    <a:bodyPr/>
                    <a:lstStyle/>
                    <a:p>
                      <a:r>
                        <a:rPr lang="en-US" sz="1200" dirty="0"/>
                        <a:t>FR2</a:t>
                      </a:r>
                    </a:p>
                  </a:txBody>
                  <a:tcPr marL="68580" marR="68580" marT="34290" marB="34290"/>
                </a:tc>
                <a:tc>
                  <a:txBody>
                    <a:bodyPr/>
                    <a:lstStyle/>
                    <a:p>
                      <a:r>
                        <a:rPr lang="en-US" sz="1200" dirty="0"/>
                        <a:t>TDD</a:t>
                      </a:r>
                    </a:p>
                  </a:txBody>
                  <a:tcPr marL="68580" marR="68580" marT="34290" marB="34290"/>
                </a:tc>
                <a:extLst>
                  <a:ext uri="{0D108BD9-81ED-4DB2-BD59-A6C34878D82A}">
                    <a16:rowId xmlns:a16="http://schemas.microsoft.com/office/drawing/2014/main" val="2748157948"/>
                  </a:ext>
                </a:extLst>
              </a:tr>
            </a:tbl>
          </a:graphicData>
        </a:graphic>
      </p:graphicFrame>
      <p:sp>
        <p:nvSpPr>
          <p:cNvPr id="47" name="Rectangle 46">
            <a:extLst>
              <a:ext uri="{FF2B5EF4-FFF2-40B4-BE49-F238E27FC236}">
                <a16:creationId xmlns:a16="http://schemas.microsoft.com/office/drawing/2014/main" id="{99DCB52F-90A2-8444-B5E0-239A2638249C}"/>
              </a:ext>
            </a:extLst>
          </p:cNvPr>
          <p:cNvSpPr/>
          <p:nvPr/>
        </p:nvSpPr>
        <p:spPr>
          <a:xfrm flipH="1">
            <a:off x="6516298" y="3705398"/>
            <a:ext cx="480060" cy="2057395"/>
          </a:xfrm>
          <a:prstGeom prst="rect">
            <a:avLst/>
          </a:prstGeom>
          <a:solidFill>
            <a:schemeClr val="bg1">
              <a:lumMod val="75000"/>
            </a:schemeClr>
          </a:solidFill>
          <a:ln>
            <a:noFill/>
          </a:ln>
          <a:scene3d>
            <a:camera prst="orthographicFront">
              <a:rot lat="4200000" lon="19199999"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1500" b="1" dirty="0">
                <a:solidFill>
                  <a:schemeClr val="accent4">
                    <a:lumMod val="50000"/>
                  </a:schemeClr>
                </a:solidFill>
              </a:rPr>
              <a:t>DL</a:t>
            </a:r>
          </a:p>
        </p:txBody>
      </p:sp>
      <p:sp>
        <p:nvSpPr>
          <p:cNvPr id="63" name="Rectangle 62">
            <a:extLst>
              <a:ext uri="{FF2B5EF4-FFF2-40B4-BE49-F238E27FC236}">
                <a16:creationId xmlns:a16="http://schemas.microsoft.com/office/drawing/2014/main" id="{D6084E6E-407A-DD42-8693-50F032D9A6ED}"/>
              </a:ext>
            </a:extLst>
          </p:cNvPr>
          <p:cNvSpPr/>
          <p:nvPr/>
        </p:nvSpPr>
        <p:spPr>
          <a:xfrm flipH="1">
            <a:off x="7639036" y="3857631"/>
            <a:ext cx="480060" cy="2057395"/>
          </a:xfrm>
          <a:prstGeom prst="rect">
            <a:avLst/>
          </a:prstGeom>
          <a:solidFill>
            <a:schemeClr val="bg1">
              <a:lumMod val="75000"/>
            </a:schemeClr>
          </a:solidFill>
          <a:ln>
            <a:noFill/>
          </a:ln>
          <a:scene3d>
            <a:camera prst="orthographicFront">
              <a:rot lat="4200000" lon="19199999"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1500" b="1" dirty="0">
                <a:solidFill>
                  <a:schemeClr val="accent4">
                    <a:lumMod val="50000"/>
                  </a:schemeClr>
                </a:solidFill>
              </a:rPr>
              <a:t>UL</a:t>
            </a:r>
          </a:p>
        </p:txBody>
      </p:sp>
      <p:cxnSp>
        <p:nvCxnSpPr>
          <p:cNvPr id="34" name="Straight Connector 33">
            <a:extLst>
              <a:ext uri="{FF2B5EF4-FFF2-40B4-BE49-F238E27FC236}">
                <a16:creationId xmlns:a16="http://schemas.microsoft.com/office/drawing/2014/main" id="{35C8D263-DB4C-9F45-BBC8-AC4395F223AE}"/>
              </a:ext>
            </a:extLst>
          </p:cNvPr>
          <p:cNvCxnSpPr>
            <a:cxnSpLocks/>
          </p:cNvCxnSpPr>
          <p:nvPr/>
        </p:nvCxnSpPr>
        <p:spPr>
          <a:xfrm flipV="1">
            <a:off x="4513932" y="3625624"/>
            <a:ext cx="1385010" cy="1192285"/>
          </a:xfrm>
          <a:prstGeom prst="line">
            <a:avLst/>
          </a:prstGeom>
          <a:ln>
            <a:solidFill>
              <a:srgbClr val="89000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256F666-B68A-E94B-835D-58D609C5515B}"/>
              </a:ext>
            </a:extLst>
          </p:cNvPr>
          <p:cNvCxnSpPr/>
          <p:nvPr/>
        </p:nvCxnSpPr>
        <p:spPr>
          <a:xfrm flipV="1">
            <a:off x="4562376" y="3950408"/>
            <a:ext cx="1405" cy="896699"/>
          </a:xfrm>
          <a:prstGeom prst="line">
            <a:avLst/>
          </a:prstGeom>
          <a:ln>
            <a:solidFill>
              <a:srgbClr val="89000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A8DDC5D-F610-6844-B4FF-140AF947761D}"/>
              </a:ext>
            </a:extLst>
          </p:cNvPr>
          <p:cNvCxnSpPr>
            <a:cxnSpLocks/>
          </p:cNvCxnSpPr>
          <p:nvPr/>
        </p:nvCxnSpPr>
        <p:spPr>
          <a:xfrm flipH="1" flipV="1">
            <a:off x="4498041" y="4767454"/>
            <a:ext cx="3192252" cy="370158"/>
          </a:xfrm>
          <a:prstGeom prst="line">
            <a:avLst/>
          </a:prstGeom>
          <a:ln>
            <a:solidFill>
              <a:srgbClr val="890004"/>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DB424A0F-DC1D-9740-9DF3-84C49E72DF83}"/>
              </a:ext>
            </a:extLst>
          </p:cNvPr>
          <p:cNvGrpSpPr/>
          <p:nvPr/>
        </p:nvGrpSpPr>
        <p:grpSpPr>
          <a:xfrm>
            <a:off x="4610151" y="4239708"/>
            <a:ext cx="750078" cy="628538"/>
            <a:chOff x="7081105" y="2283800"/>
            <a:chExt cx="651567" cy="640945"/>
          </a:xfrm>
        </p:grpSpPr>
        <p:sp>
          <p:nvSpPr>
            <p:cNvPr id="50" name="Freeform 54">
              <a:extLst>
                <a:ext uri="{FF2B5EF4-FFF2-40B4-BE49-F238E27FC236}">
                  <a16:creationId xmlns:a16="http://schemas.microsoft.com/office/drawing/2014/main" id="{710D49DF-C8A9-5945-BB56-40ABF7868DCC}"/>
                </a:ext>
              </a:extLst>
            </p:cNvPr>
            <p:cNvSpPr>
              <a:spLocks/>
            </p:cNvSpPr>
            <p:nvPr/>
          </p:nvSpPr>
          <p:spPr bwMode="auto">
            <a:xfrm>
              <a:off x="7092592" y="2284665"/>
              <a:ext cx="640080" cy="64008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4" h="402">
                  <a:moveTo>
                    <a:pt x="0" y="382"/>
                  </a:moveTo>
                  <a:cubicBezTo>
                    <a:pt x="41" y="376"/>
                    <a:pt x="94" y="402"/>
                    <a:pt x="145" y="350"/>
                  </a:cubicBezTo>
                  <a:cubicBezTo>
                    <a:pt x="174" y="296"/>
                    <a:pt x="149" y="108"/>
                    <a:pt x="173" y="56"/>
                  </a:cubicBezTo>
                  <a:cubicBezTo>
                    <a:pt x="205" y="4"/>
                    <a:pt x="255" y="47"/>
                    <a:pt x="290" y="40"/>
                  </a:cubicBezTo>
                  <a:cubicBezTo>
                    <a:pt x="325" y="33"/>
                    <a:pt x="349" y="12"/>
                    <a:pt x="383" y="11"/>
                  </a:cubicBezTo>
                  <a:cubicBezTo>
                    <a:pt x="403" y="5"/>
                    <a:pt x="457" y="27"/>
                    <a:pt x="494" y="34"/>
                  </a:cubicBezTo>
                  <a:cubicBezTo>
                    <a:pt x="530" y="41"/>
                    <a:pt x="580" y="0"/>
                    <a:pt x="602" y="52"/>
                  </a:cubicBezTo>
                  <a:cubicBezTo>
                    <a:pt x="642" y="108"/>
                    <a:pt x="600" y="291"/>
                    <a:pt x="629" y="346"/>
                  </a:cubicBezTo>
                  <a:cubicBezTo>
                    <a:pt x="658" y="401"/>
                    <a:pt x="744" y="374"/>
                    <a:pt x="774" y="380"/>
                  </a:cubicBezTo>
                </a:path>
              </a:pathLst>
            </a:custGeom>
            <a:pattFill prst="dkVert">
              <a:fgClr>
                <a:schemeClr val="accent4">
                  <a:lumMod val="50000"/>
                </a:schemeClr>
              </a:fgClr>
              <a:bgClr>
                <a:schemeClr val="accent4">
                  <a:lumMod val="20000"/>
                  <a:lumOff val="80000"/>
                </a:schemeClr>
              </a:bgClr>
            </a:pattFill>
            <a:ln w="19050" cap="flat" cmpd="sng">
              <a:solidFill>
                <a:schemeClr val="accent4">
                  <a:lumMod val="50000"/>
                </a:schemeClr>
              </a:solidFill>
              <a:prstDash val="solid"/>
              <a:round/>
              <a:headEnd/>
              <a:tailEnd/>
            </a:ln>
            <a:effectLst/>
            <a:scene3d>
              <a:camera prst="orthographicFront">
                <a:rot lat="1200000" lon="1200000" rev="0"/>
              </a:camera>
              <a:lightRig rig="threePt" dir="t"/>
            </a:scene3d>
            <a:sp3d extrusionH="2286000">
              <a:extrusionClr>
                <a:schemeClr val="accent4">
                  <a:lumMod val="75000"/>
                </a:schemeClr>
              </a:extrusionClr>
            </a:sp3d>
          </p:spPr>
          <p:txBody>
            <a:bodyPr/>
            <a:lstStyle/>
            <a:p>
              <a:endParaRPr lang="en-US" sz="825"/>
            </a:p>
          </p:txBody>
        </p:sp>
        <p:sp>
          <p:nvSpPr>
            <p:cNvPr id="51" name="Freeform 54">
              <a:extLst>
                <a:ext uri="{FF2B5EF4-FFF2-40B4-BE49-F238E27FC236}">
                  <a16:creationId xmlns:a16="http://schemas.microsoft.com/office/drawing/2014/main" id="{3A0840A4-9376-1D46-B73E-3A39280B6BCB}"/>
                </a:ext>
              </a:extLst>
            </p:cNvPr>
            <p:cNvSpPr>
              <a:spLocks/>
            </p:cNvSpPr>
            <p:nvPr/>
          </p:nvSpPr>
          <p:spPr bwMode="auto">
            <a:xfrm>
              <a:off x="7081105" y="2283800"/>
              <a:ext cx="640080" cy="64008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4" h="402">
                  <a:moveTo>
                    <a:pt x="0" y="382"/>
                  </a:moveTo>
                  <a:cubicBezTo>
                    <a:pt x="41" y="376"/>
                    <a:pt x="94" y="402"/>
                    <a:pt x="145" y="350"/>
                  </a:cubicBezTo>
                  <a:cubicBezTo>
                    <a:pt x="174" y="296"/>
                    <a:pt x="149" y="108"/>
                    <a:pt x="173" y="56"/>
                  </a:cubicBezTo>
                  <a:cubicBezTo>
                    <a:pt x="205" y="4"/>
                    <a:pt x="255" y="47"/>
                    <a:pt x="290" y="40"/>
                  </a:cubicBezTo>
                  <a:cubicBezTo>
                    <a:pt x="325" y="33"/>
                    <a:pt x="349" y="12"/>
                    <a:pt x="383" y="11"/>
                  </a:cubicBezTo>
                  <a:cubicBezTo>
                    <a:pt x="403" y="5"/>
                    <a:pt x="457" y="27"/>
                    <a:pt x="494" y="34"/>
                  </a:cubicBezTo>
                  <a:cubicBezTo>
                    <a:pt x="530" y="41"/>
                    <a:pt x="580" y="0"/>
                    <a:pt x="602" y="52"/>
                  </a:cubicBezTo>
                  <a:cubicBezTo>
                    <a:pt x="642" y="108"/>
                    <a:pt x="600" y="291"/>
                    <a:pt x="629" y="346"/>
                  </a:cubicBezTo>
                  <a:cubicBezTo>
                    <a:pt x="658" y="401"/>
                    <a:pt x="744" y="374"/>
                    <a:pt x="774" y="380"/>
                  </a:cubicBezTo>
                </a:path>
              </a:pathLst>
            </a:custGeom>
            <a:pattFill prst="dkVert">
              <a:fgClr>
                <a:schemeClr val="accent4">
                  <a:lumMod val="50000"/>
                </a:schemeClr>
              </a:fgClr>
              <a:bgClr>
                <a:schemeClr val="accent4">
                  <a:lumMod val="20000"/>
                  <a:lumOff val="80000"/>
                </a:schemeClr>
              </a:bgClr>
            </a:pattFill>
            <a:ln w="19050" cap="flat" cmpd="sng">
              <a:solidFill>
                <a:schemeClr val="accent4">
                  <a:lumMod val="50000"/>
                </a:schemeClr>
              </a:solidFill>
              <a:prstDash val="solid"/>
              <a:round/>
              <a:headEnd/>
              <a:tailEnd/>
            </a:ln>
            <a:effectLst/>
            <a:scene3d>
              <a:camera prst="orthographicFront">
                <a:rot lat="1200000" lon="1200000" rev="0"/>
              </a:camera>
              <a:lightRig rig="threePt" dir="t"/>
            </a:scene3d>
          </p:spPr>
          <p:txBody>
            <a:bodyPr/>
            <a:lstStyle/>
            <a:p>
              <a:endParaRPr lang="en-US" sz="825"/>
            </a:p>
          </p:txBody>
        </p:sp>
      </p:grpSp>
      <p:sp>
        <p:nvSpPr>
          <p:cNvPr id="41" name="TextBox 40">
            <a:extLst>
              <a:ext uri="{FF2B5EF4-FFF2-40B4-BE49-F238E27FC236}">
                <a16:creationId xmlns:a16="http://schemas.microsoft.com/office/drawing/2014/main" id="{8B787A6F-59D6-D646-B79E-CC97DD9212AC}"/>
              </a:ext>
            </a:extLst>
          </p:cNvPr>
          <p:cNvSpPr txBox="1"/>
          <p:nvPr/>
        </p:nvSpPr>
        <p:spPr>
          <a:xfrm>
            <a:off x="7440769" y="5120187"/>
            <a:ext cx="362600" cy="196208"/>
          </a:xfrm>
          <a:prstGeom prst="rect">
            <a:avLst/>
          </a:prstGeom>
          <a:noFill/>
          <a:scene3d>
            <a:camera prst="isometricOffAxis2Left">
              <a:rot lat="1200000" lon="1200000" rev="0"/>
            </a:camera>
            <a:lightRig rig="threePt" dir="t"/>
          </a:scene3d>
        </p:spPr>
        <p:txBody>
          <a:bodyPr wrap="none" rtlCol="0">
            <a:spAutoFit/>
          </a:bodyPr>
          <a:lstStyle/>
          <a:p>
            <a:r>
              <a:rPr lang="en-US" sz="675" dirty="0" err="1">
                <a:solidFill>
                  <a:srgbClr val="890004"/>
                </a:solidFill>
              </a:rPr>
              <a:t>Freq</a:t>
            </a:r>
            <a:endParaRPr lang="en-US" sz="675" dirty="0">
              <a:solidFill>
                <a:srgbClr val="890004"/>
              </a:solidFill>
            </a:endParaRPr>
          </a:p>
        </p:txBody>
      </p:sp>
      <p:sp>
        <p:nvSpPr>
          <p:cNvPr id="42" name="TextBox 41">
            <a:extLst>
              <a:ext uri="{FF2B5EF4-FFF2-40B4-BE49-F238E27FC236}">
                <a16:creationId xmlns:a16="http://schemas.microsoft.com/office/drawing/2014/main" id="{1ABA7A6A-2A5D-9F42-A0DF-FFDEA50385CD}"/>
              </a:ext>
            </a:extLst>
          </p:cNvPr>
          <p:cNvSpPr txBox="1"/>
          <p:nvPr/>
        </p:nvSpPr>
        <p:spPr>
          <a:xfrm>
            <a:off x="5789566" y="3360581"/>
            <a:ext cx="377026" cy="196208"/>
          </a:xfrm>
          <a:prstGeom prst="rect">
            <a:avLst/>
          </a:prstGeom>
          <a:noFill/>
          <a:scene3d>
            <a:camera prst="isometricOffAxis1Right">
              <a:rot lat="19800000" lon="1200000" rev="2400000"/>
            </a:camera>
            <a:lightRig rig="threePt" dir="t"/>
          </a:scene3d>
        </p:spPr>
        <p:txBody>
          <a:bodyPr wrap="none" rtlCol="0">
            <a:spAutoFit/>
          </a:bodyPr>
          <a:lstStyle/>
          <a:p>
            <a:r>
              <a:rPr lang="en-US" sz="675" dirty="0">
                <a:solidFill>
                  <a:srgbClr val="890004"/>
                </a:solidFill>
              </a:rPr>
              <a:t>Time</a:t>
            </a:r>
          </a:p>
        </p:txBody>
      </p:sp>
      <p:sp>
        <p:nvSpPr>
          <p:cNvPr id="43" name="TextBox 42">
            <a:extLst>
              <a:ext uri="{FF2B5EF4-FFF2-40B4-BE49-F238E27FC236}">
                <a16:creationId xmlns:a16="http://schemas.microsoft.com/office/drawing/2014/main" id="{C9DFE132-8512-624C-A571-D1581B29ABB5}"/>
              </a:ext>
            </a:extLst>
          </p:cNvPr>
          <p:cNvSpPr txBox="1"/>
          <p:nvPr/>
        </p:nvSpPr>
        <p:spPr>
          <a:xfrm>
            <a:off x="4358752" y="3781011"/>
            <a:ext cx="429926" cy="196208"/>
          </a:xfrm>
          <a:prstGeom prst="rect">
            <a:avLst/>
          </a:prstGeom>
          <a:noFill/>
          <a:scene3d>
            <a:camera prst="isometricOffAxis2Left">
              <a:rot lat="1200000" lon="1200000" rev="0"/>
            </a:camera>
            <a:lightRig rig="threePt" dir="t"/>
          </a:scene3d>
        </p:spPr>
        <p:txBody>
          <a:bodyPr wrap="none" rtlCol="0">
            <a:spAutoFit/>
          </a:bodyPr>
          <a:lstStyle/>
          <a:p>
            <a:r>
              <a:rPr lang="en-US" sz="675" dirty="0">
                <a:solidFill>
                  <a:srgbClr val="890004"/>
                </a:solidFill>
              </a:rPr>
              <a:t>Power</a:t>
            </a:r>
          </a:p>
        </p:txBody>
      </p:sp>
      <p:sp>
        <p:nvSpPr>
          <p:cNvPr id="33" name="TextBox 32">
            <a:extLst>
              <a:ext uri="{FF2B5EF4-FFF2-40B4-BE49-F238E27FC236}">
                <a16:creationId xmlns:a16="http://schemas.microsoft.com/office/drawing/2014/main" id="{92871F26-F7F3-EE4D-B0E1-8645A1325D71}"/>
              </a:ext>
            </a:extLst>
          </p:cNvPr>
          <p:cNvSpPr txBox="1"/>
          <p:nvPr/>
        </p:nvSpPr>
        <p:spPr>
          <a:xfrm>
            <a:off x="5560781" y="4920635"/>
            <a:ext cx="530915" cy="196208"/>
          </a:xfrm>
          <a:prstGeom prst="rect">
            <a:avLst/>
          </a:prstGeom>
          <a:noFill/>
          <a:scene3d>
            <a:camera prst="isometricOffAxis2Left">
              <a:rot lat="1200000" lon="1200000" rev="0"/>
            </a:camera>
            <a:lightRig rig="threePt" dir="t"/>
          </a:scene3d>
        </p:spPr>
        <p:txBody>
          <a:bodyPr wrap="none" rtlCol="0">
            <a:spAutoFit/>
          </a:bodyPr>
          <a:lstStyle/>
          <a:p>
            <a:r>
              <a:rPr lang="en-US" sz="675" dirty="0"/>
              <a:t>751 MHz</a:t>
            </a:r>
          </a:p>
        </p:txBody>
      </p:sp>
      <p:sp>
        <p:nvSpPr>
          <p:cNvPr id="61" name="TextBox 60">
            <a:extLst>
              <a:ext uri="{FF2B5EF4-FFF2-40B4-BE49-F238E27FC236}">
                <a16:creationId xmlns:a16="http://schemas.microsoft.com/office/drawing/2014/main" id="{EEF92614-907B-F147-BB76-853FD9808E6E}"/>
              </a:ext>
            </a:extLst>
          </p:cNvPr>
          <p:cNvSpPr txBox="1"/>
          <p:nvPr/>
        </p:nvSpPr>
        <p:spPr>
          <a:xfrm>
            <a:off x="6873061" y="5078340"/>
            <a:ext cx="530915" cy="196208"/>
          </a:xfrm>
          <a:prstGeom prst="rect">
            <a:avLst/>
          </a:prstGeom>
          <a:noFill/>
          <a:scene3d>
            <a:camera prst="isometricOffAxis2Left">
              <a:rot lat="1200000" lon="1200000" rev="0"/>
            </a:camera>
            <a:lightRig rig="threePt" dir="t"/>
          </a:scene3d>
        </p:spPr>
        <p:txBody>
          <a:bodyPr wrap="none" rtlCol="0">
            <a:spAutoFit/>
          </a:bodyPr>
          <a:lstStyle/>
          <a:p>
            <a:r>
              <a:rPr lang="en-US" sz="675" dirty="0"/>
              <a:t>782 MHz</a:t>
            </a:r>
          </a:p>
        </p:txBody>
      </p:sp>
      <p:grpSp>
        <p:nvGrpSpPr>
          <p:cNvPr id="68" name="Group 67">
            <a:extLst>
              <a:ext uri="{FF2B5EF4-FFF2-40B4-BE49-F238E27FC236}">
                <a16:creationId xmlns:a16="http://schemas.microsoft.com/office/drawing/2014/main" id="{548DFAC3-3DAF-F54B-9356-06C039556E8E}"/>
              </a:ext>
            </a:extLst>
          </p:cNvPr>
          <p:cNvGrpSpPr/>
          <p:nvPr/>
        </p:nvGrpSpPr>
        <p:grpSpPr>
          <a:xfrm>
            <a:off x="7562790" y="4037818"/>
            <a:ext cx="211757" cy="538022"/>
            <a:chOff x="7772444" y="2169850"/>
            <a:chExt cx="183946" cy="548640"/>
          </a:xfrm>
        </p:grpSpPr>
        <p:sp>
          <p:nvSpPr>
            <p:cNvPr id="69" name="Freeform 54">
              <a:extLst>
                <a:ext uri="{FF2B5EF4-FFF2-40B4-BE49-F238E27FC236}">
                  <a16:creationId xmlns:a16="http://schemas.microsoft.com/office/drawing/2014/main" id="{6DFC433B-8BFD-CA41-848B-B15796746A1B}"/>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p:spPr>
          <p:txBody>
            <a:bodyPr/>
            <a:lstStyle/>
            <a:p>
              <a:endParaRPr lang="en-US" sz="825"/>
            </a:p>
          </p:txBody>
        </p:sp>
        <p:sp>
          <p:nvSpPr>
            <p:cNvPr id="70" name="Freeform 54">
              <a:extLst>
                <a:ext uri="{FF2B5EF4-FFF2-40B4-BE49-F238E27FC236}">
                  <a16:creationId xmlns:a16="http://schemas.microsoft.com/office/drawing/2014/main" id="{982166B8-A6F1-2D4E-9D3F-5C3D370C0182}"/>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p:spPr>
          <p:txBody>
            <a:bodyPr/>
            <a:lstStyle/>
            <a:p>
              <a:endParaRPr lang="en-US" sz="825"/>
            </a:p>
          </p:txBody>
        </p:sp>
      </p:grpSp>
      <p:grpSp>
        <p:nvGrpSpPr>
          <p:cNvPr id="17" name="Group 16">
            <a:extLst>
              <a:ext uri="{FF2B5EF4-FFF2-40B4-BE49-F238E27FC236}">
                <a16:creationId xmlns:a16="http://schemas.microsoft.com/office/drawing/2014/main" id="{E56A8E6A-54D6-8948-A7A2-3AF001F56E8C}"/>
              </a:ext>
            </a:extLst>
          </p:cNvPr>
          <p:cNvGrpSpPr/>
          <p:nvPr/>
        </p:nvGrpSpPr>
        <p:grpSpPr>
          <a:xfrm>
            <a:off x="7284989" y="4096102"/>
            <a:ext cx="211757" cy="538022"/>
            <a:chOff x="7772444" y="2169850"/>
            <a:chExt cx="183946" cy="548640"/>
          </a:xfrm>
        </p:grpSpPr>
        <p:sp>
          <p:nvSpPr>
            <p:cNvPr id="21" name="Freeform 54">
              <a:extLst>
                <a:ext uri="{FF2B5EF4-FFF2-40B4-BE49-F238E27FC236}">
                  <a16:creationId xmlns:a16="http://schemas.microsoft.com/office/drawing/2014/main" id="{15CF4D20-F6C9-2E4F-9C12-192A5F8C4BD4}"/>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p:spPr>
          <p:txBody>
            <a:bodyPr/>
            <a:lstStyle/>
            <a:p>
              <a:endParaRPr lang="en-US" sz="825"/>
            </a:p>
          </p:txBody>
        </p:sp>
        <p:sp>
          <p:nvSpPr>
            <p:cNvPr id="22" name="Freeform 54">
              <a:extLst>
                <a:ext uri="{FF2B5EF4-FFF2-40B4-BE49-F238E27FC236}">
                  <a16:creationId xmlns:a16="http://schemas.microsoft.com/office/drawing/2014/main" id="{86C481F2-ED11-1241-B21F-831D9DF172A0}"/>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p:spPr>
          <p:txBody>
            <a:bodyPr/>
            <a:lstStyle/>
            <a:p>
              <a:endParaRPr lang="en-US" sz="825"/>
            </a:p>
          </p:txBody>
        </p:sp>
      </p:grpSp>
      <p:grpSp>
        <p:nvGrpSpPr>
          <p:cNvPr id="71" name="Group 70">
            <a:extLst>
              <a:ext uri="{FF2B5EF4-FFF2-40B4-BE49-F238E27FC236}">
                <a16:creationId xmlns:a16="http://schemas.microsoft.com/office/drawing/2014/main" id="{B06455D4-DFA4-574D-A62F-9621D44919FD}"/>
              </a:ext>
            </a:extLst>
          </p:cNvPr>
          <p:cNvGrpSpPr/>
          <p:nvPr/>
        </p:nvGrpSpPr>
        <p:grpSpPr>
          <a:xfrm>
            <a:off x="7444015" y="4304170"/>
            <a:ext cx="211757" cy="538022"/>
            <a:chOff x="7772444" y="2169850"/>
            <a:chExt cx="183946" cy="548640"/>
          </a:xfrm>
        </p:grpSpPr>
        <p:sp>
          <p:nvSpPr>
            <p:cNvPr id="72" name="Freeform 54">
              <a:extLst>
                <a:ext uri="{FF2B5EF4-FFF2-40B4-BE49-F238E27FC236}">
                  <a16:creationId xmlns:a16="http://schemas.microsoft.com/office/drawing/2014/main" id="{A95A8A04-78D1-6B49-9363-B5B6613C1AF2}"/>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p:spPr>
          <p:txBody>
            <a:bodyPr/>
            <a:lstStyle/>
            <a:p>
              <a:endParaRPr lang="en-US" sz="825"/>
            </a:p>
          </p:txBody>
        </p:sp>
        <p:sp>
          <p:nvSpPr>
            <p:cNvPr id="73" name="Freeform 54">
              <a:extLst>
                <a:ext uri="{FF2B5EF4-FFF2-40B4-BE49-F238E27FC236}">
                  <a16:creationId xmlns:a16="http://schemas.microsoft.com/office/drawing/2014/main" id="{4C4FCFA2-E1C0-A848-B096-6DBC4BCFC437}"/>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p:spPr>
          <p:txBody>
            <a:bodyPr/>
            <a:lstStyle/>
            <a:p>
              <a:endParaRPr lang="en-US" sz="825"/>
            </a:p>
          </p:txBody>
        </p:sp>
      </p:grpSp>
      <p:grpSp>
        <p:nvGrpSpPr>
          <p:cNvPr id="74" name="Group 73">
            <a:extLst>
              <a:ext uri="{FF2B5EF4-FFF2-40B4-BE49-F238E27FC236}">
                <a16:creationId xmlns:a16="http://schemas.microsoft.com/office/drawing/2014/main" id="{B042366E-4977-AB4E-AE93-B20B4725F341}"/>
              </a:ext>
            </a:extLst>
          </p:cNvPr>
          <p:cNvGrpSpPr/>
          <p:nvPr/>
        </p:nvGrpSpPr>
        <p:grpSpPr>
          <a:xfrm>
            <a:off x="7036708" y="4356495"/>
            <a:ext cx="211757" cy="538022"/>
            <a:chOff x="7772444" y="2169850"/>
            <a:chExt cx="183946" cy="548640"/>
          </a:xfrm>
        </p:grpSpPr>
        <p:sp>
          <p:nvSpPr>
            <p:cNvPr id="75" name="Freeform 54">
              <a:extLst>
                <a:ext uri="{FF2B5EF4-FFF2-40B4-BE49-F238E27FC236}">
                  <a16:creationId xmlns:a16="http://schemas.microsoft.com/office/drawing/2014/main" id="{2583D4AB-338F-9545-8488-13F389D1C2D3}"/>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p:spPr>
          <p:txBody>
            <a:bodyPr/>
            <a:lstStyle/>
            <a:p>
              <a:endParaRPr lang="en-US" sz="825"/>
            </a:p>
          </p:txBody>
        </p:sp>
        <p:sp>
          <p:nvSpPr>
            <p:cNvPr id="76" name="Freeform 54">
              <a:extLst>
                <a:ext uri="{FF2B5EF4-FFF2-40B4-BE49-F238E27FC236}">
                  <a16:creationId xmlns:a16="http://schemas.microsoft.com/office/drawing/2014/main" id="{BF760374-BD13-5A41-8F45-741D142C85CE}"/>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p:spPr>
          <p:txBody>
            <a:bodyPr/>
            <a:lstStyle/>
            <a:p>
              <a:endParaRPr lang="en-US" sz="825"/>
            </a:p>
          </p:txBody>
        </p:sp>
      </p:grpSp>
      <p:grpSp>
        <p:nvGrpSpPr>
          <p:cNvPr id="80" name="Group 79">
            <a:extLst>
              <a:ext uri="{FF2B5EF4-FFF2-40B4-BE49-F238E27FC236}">
                <a16:creationId xmlns:a16="http://schemas.microsoft.com/office/drawing/2014/main" id="{37687D84-5E70-AC49-8E0A-27E92A371532}"/>
              </a:ext>
            </a:extLst>
          </p:cNvPr>
          <p:cNvGrpSpPr/>
          <p:nvPr/>
        </p:nvGrpSpPr>
        <p:grpSpPr>
          <a:xfrm>
            <a:off x="6818188" y="4515454"/>
            <a:ext cx="211757" cy="538022"/>
            <a:chOff x="7772444" y="2169850"/>
            <a:chExt cx="183946" cy="548640"/>
          </a:xfrm>
        </p:grpSpPr>
        <p:sp>
          <p:nvSpPr>
            <p:cNvPr id="81" name="Freeform 54">
              <a:extLst>
                <a:ext uri="{FF2B5EF4-FFF2-40B4-BE49-F238E27FC236}">
                  <a16:creationId xmlns:a16="http://schemas.microsoft.com/office/drawing/2014/main" id="{7DCBBF64-CB2A-6249-A3F0-5800AF96AFEA}"/>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p:spPr>
          <p:txBody>
            <a:bodyPr/>
            <a:lstStyle/>
            <a:p>
              <a:endParaRPr lang="en-US" sz="825"/>
            </a:p>
          </p:txBody>
        </p:sp>
        <p:sp>
          <p:nvSpPr>
            <p:cNvPr id="82" name="Freeform 54">
              <a:extLst>
                <a:ext uri="{FF2B5EF4-FFF2-40B4-BE49-F238E27FC236}">
                  <a16:creationId xmlns:a16="http://schemas.microsoft.com/office/drawing/2014/main" id="{8C4EDBFA-2FD7-1B46-9227-11CA29FD960E}"/>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p:spPr>
          <p:txBody>
            <a:bodyPr/>
            <a:lstStyle/>
            <a:p>
              <a:endParaRPr lang="en-US" sz="825"/>
            </a:p>
          </p:txBody>
        </p:sp>
      </p:grpSp>
      <p:grpSp>
        <p:nvGrpSpPr>
          <p:cNvPr id="83" name="Group 82">
            <a:extLst>
              <a:ext uri="{FF2B5EF4-FFF2-40B4-BE49-F238E27FC236}">
                <a16:creationId xmlns:a16="http://schemas.microsoft.com/office/drawing/2014/main" id="{A2977B16-3B93-A446-8873-4A0FE5809967}"/>
              </a:ext>
            </a:extLst>
          </p:cNvPr>
          <p:cNvGrpSpPr/>
          <p:nvPr/>
        </p:nvGrpSpPr>
        <p:grpSpPr>
          <a:xfrm>
            <a:off x="7181287" y="4491989"/>
            <a:ext cx="211757" cy="538022"/>
            <a:chOff x="7772444" y="2169850"/>
            <a:chExt cx="183946" cy="548640"/>
          </a:xfrm>
        </p:grpSpPr>
        <p:sp>
          <p:nvSpPr>
            <p:cNvPr id="84" name="Freeform 54">
              <a:extLst>
                <a:ext uri="{FF2B5EF4-FFF2-40B4-BE49-F238E27FC236}">
                  <a16:creationId xmlns:a16="http://schemas.microsoft.com/office/drawing/2014/main" id="{5CD16565-7052-DC44-8024-44F866F26C26}"/>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p:spPr>
          <p:txBody>
            <a:bodyPr/>
            <a:lstStyle/>
            <a:p>
              <a:endParaRPr lang="en-US" sz="825"/>
            </a:p>
          </p:txBody>
        </p:sp>
        <p:sp>
          <p:nvSpPr>
            <p:cNvPr id="85" name="Freeform 54">
              <a:extLst>
                <a:ext uri="{FF2B5EF4-FFF2-40B4-BE49-F238E27FC236}">
                  <a16:creationId xmlns:a16="http://schemas.microsoft.com/office/drawing/2014/main" id="{257BCE2C-509A-4642-8F03-7AEB63499B11}"/>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p:spPr>
          <p:txBody>
            <a:bodyPr/>
            <a:lstStyle/>
            <a:p>
              <a:endParaRPr lang="en-US" sz="825"/>
            </a:p>
          </p:txBody>
        </p:sp>
      </p:grpSp>
      <p:grpSp>
        <p:nvGrpSpPr>
          <p:cNvPr id="91" name="Group 90">
            <a:extLst>
              <a:ext uri="{FF2B5EF4-FFF2-40B4-BE49-F238E27FC236}">
                <a16:creationId xmlns:a16="http://schemas.microsoft.com/office/drawing/2014/main" id="{67FD12B1-9AC4-6141-88DF-12550A365F90}"/>
              </a:ext>
            </a:extLst>
          </p:cNvPr>
          <p:cNvGrpSpPr/>
          <p:nvPr/>
        </p:nvGrpSpPr>
        <p:grpSpPr>
          <a:xfrm>
            <a:off x="5025932" y="1204332"/>
            <a:ext cx="2880360" cy="2197748"/>
            <a:chOff x="705557" y="3194402"/>
            <a:chExt cx="3840480" cy="2930330"/>
          </a:xfrm>
        </p:grpSpPr>
        <p:cxnSp>
          <p:nvCxnSpPr>
            <p:cNvPr id="7" name="Straight Connector 6">
              <a:extLst>
                <a:ext uri="{FF2B5EF4-FFF2-40B4-BE49-F238E27FC236}">
                  <a16:creationId xmlns:a16="http://schemas.microsoft.com/office/drawing/2014/main" id="{0BA74E3F-346F-3F49-821B-9EC87430CBFB}"/>
                </a:ext>
              </a:extLst>
            </p:cNvPr>
            <p:cNvCxnSpPr/>
            <p:nvPr/>
          </p:nvCxnSpPr>
          <p:spPr>
            <a:xfrm flipV="1">
              <a:off x="993147" y="3545340"/>
              <a:ext cx="2166579" cy="1882358"/>
            </a:xfrm>
            <a:prstGeom prst="line">
              <a:avLst/>
            </a:prstGeom>
            <a:ln>
              <a:solidFill>
                <a:srgbClr val="890004"/>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25093D40-E0B4-EB47-8A88-C089C4FCE200}"/>
                </a:ext>
              </a:extLst>
            </p:cNvPr>
            <p:cNvGrpSpPr/>
            <p:nvPr/>
          </p:nvGrpSpPr>
          <p:grpSpPr>
            <a:xfrm>
              <a:off x="2305758" y="3706100"/>
              <a:ext cx="1000104" cy="838053"/>
              <a:chOff x="7081105" y="2283799"/>
              <a:chExt cx="651567" cy="640945"/>
            </a:xfrm>
          </p:grpSpPr>
          <p:sp>
            <p:nvSpPr>
              <p:cNvPr id="29" name="Freeform 54">
                <a:extLst>
                  <a:ext uri="{FF2B5EF4-FFF2-40B4-BE49-F238E27FC236}">
                    <a16:creationId xmlns:a16="http://schemas.microsoft.com/office/drawing/2014/main" id="{AB7FA9D5-AED6-A64E-8D67-13944A926871}"/>
                  </a:ext>
                </a:extLst>
              </p:cNvPr>
              <p:cNvSpPr>
                <a:spLocks/>
              </p:cNvSpPr>
              <p:nvPr/>
            </p:nvSpPr>
            <p:spPr bwMode="auto">
              <a:xfrm>
                <a:off x="7092592" y="2284664"/>
                <a:ext cx="640080" cy="64008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4" h="402">
                    <a:moveTo>
                      <a:pt x="0" y="382"/>
                    </a:moveTo>
                    <a:cubicBezTo>
                      <a:pt x="41" y="376"/>
                      <a:pt x="94" y="402"/>
                      <a:pt x="145" y="350"/>
                    </a:cubicBezTo>
                    <a:cubicBezTo>
                      <a:pt x="174" y="296"/>
                      <a:pt x="149" y="108"/>
                      <a:pt x="173" y="56"/>
                    </a:cubicBezTo>
                    <a:cubicBezTo>
                      <a:pt x="205" y="4"/>
                      <a:pt x="255" y="47"/>
                      <a:pt x="290" y="40"/>
                    </a:cubicBezTo>
                    <a:cubicBezTo>
                      <a:pt x="325" y="33"/>
                      <a:pt x="349" y="12"/>
                      <a:pt x="383" y="11"/>
                    </a:cubicBezTo>
                    <a:cubicBezTo>
                      <a:pt x="403" y="5"/>
                      <a:pt x="457" y="27"/>
                      <a:pt x="494" y="34"/>
                    </a:cubicBezTo>
                    <a:cubicBezTo>
                      <a:pt x="530" y="41"/>
                      <a:pt x="580" y="0"/>
                      <a:pt x="602" y="52"/>
                    </a:cubicBezTo>
                    <a:cubicBezTo>
                      <a:pt x="642" y="108"/>
                      <a:pt x="600" y="291"/>
                      <a:pt x="629" y="346"/>
                    </a:cubicBezTo>
                    <a:cubicBezTo>
                      <a:pt x="658" y="401"/>
                      <a:pt x="744" y="374"/>
                      <a:pt x="774" y="380"/>
                    </a:cubicBezTo>
                  </a:path>
                </a:pathLst>
              </a:custGeom>
              <a:pattFill prst="dkVert">
                <a:fgClr>
                  <a:schemeClr val="accent4">
                    <a:lumMod val="50000"/>
                  </a:schemeClr>
                </a:fgClr>
                <a:bgClr>
                  <a:schemeClr val="accent4">
                    <a:lumMod val="20000"/>
                    <a:lumOff val="80000"/>
                  </a:schemeClr>
                </a:bgClr>
              </a:pattFill>
              <a:ln w="19050" cap="flat" cmpd="sng">
                <a:solidFill>
                  <a:schemeClr val="accent4">
                    <a:lumMod val="50000"/>
                  </a:schemeClr>
                </a:solidFill>
                <a:prstDash val="solid"/>
                <a:round/>
                <a:headEnd/>
                <a:tailEnd/>
              </a:ln>
              <a:effectLst/>
              <a:scene3d>
                <a:camera prst="orthographicFront">
                  <a:rot lat="1200000" lon="1200000" rev="0"/>
                </a:camera>
                <a:lightRig rig="threePt" dir="t"/>
              </a:scene3d>
              <a:sp3d extrusionH="381000">
                <a:extrusionClr>
                  <a:schemeClr val="accent4">
                    <a:lumMod val="75000"/>
                  </a:schemeClr>
                </a:extrusionClr>
              </a:sp3d>
            </p:spPr>
            <p:txBody>
              <a:bodyPr/>
              <a:lstStyle/>
              <a:p>
                <a:endParaRPr lang="en-US" sz="825"/>
              </a:p>
            </p:txBody>
          </p:sp>
          <p:sp>
            <p:nvSpPr>
              <p:cNvPr id="30" name="Freeform 29">
                <a:extLst>
                  <a:ext uri="{FF2B5EF4-FFF2-40B4-BE49-F238E27FC236}">
                    <a16:creationId xmlns:a16="http://schemas.microsoft.com/office/drawing/2014/main" id="{6A79446F-625C-3144-A848-593C2147AB08}"/>
                  </a:ext>
                </a:extLst>
              </p:cNvPr>
              <p:cNvSpPr>
                <a:spLocks/>
              </p:cNvSpPr>
              <p:nvPr/>
            </p:nvSpPr>
            <p:spPr bwMode="auto">
              <a:xfrm>
                <a:off x="7081105" y="2283799"/>
                <a:ext cx="640080" cy="64008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4" h="402">
                    <a:moveTo>
                      <a:pt x="0" y="382"/>
                    </a:moveTo>
                    <a:cubicBezTo>
                      <a:pt x="41" y="376"/>
                      <a:pt x="94" y="402"/>
                      <a:pt x="145" y="350"/>
                    </a:cubicBezTo>
                    <a:cubicBezTo>
                      <a:pt x="174" y="296"/>
                      <a:pt x="149" y="108"/>
                      <a:pt x="173" y="56"/>
                    </a:cubicBezTo>
                    <a:cubicBezTo>
                      <a:pt x="205" y="4"/>
                      <a:pt x="255" y="47"/>
                      <a:pt x="290" y="40"/>
                    </a:cubicBezTo>
                    <a:cubicBezTo>
                      <a:pt x="325" y="33"/>
                      <a:pt x="349" y="12"/>
                      <a:pt x="383" y="11"/>
                    </a:cubicBezTo>
                    <a:cubicBezTo>
                      <a:pt x="403" y="5"/>
                      <a:pt x="457" y="27"/>
                      <a:pt x="494" y="34"/>
                    </a:cubicBezTo>
                    <a:cubicBezTo>
                      <a:pt x="530" y="41"/>
                      <a:pt x="580" y="0"/>
                      <a:pt x="602" y="52"/>
                    </a:cubicBezTo>
                    <a:cubicBezTo>
                      <a:pt x="642" y="108"/>
                      <a:pt x="600" y="291"/>
                      <a:pt x="629" y="346"/>
                    </a:cubicBezTo>
                    <a:cubicBezTo>
                      <a:pt x="658" y="401"/>
                      <a:pt x="744" y="374"/>
                      <a:pt x="774" y="380"/>
                    </a:cubicBezTo>
                  </a:path>
                </a:pathLst>
              </a:custGeom>
              <a:pattFill prst="dkVert">
                <a:fgClr>
                  <a:schemeClr val="accent4">
                    <a:lumMod val="50000"/>
                  </a:schemeClr>
                </a:fgClr>
                <a:bgClr>
                  <a:schemeClr val="accent4">
                    <a:lumMod val="20000"/>
                    <a:lumOff val="80000"/>
                  </a:schemeClr>
                </a:bgClr>
              </a:pattFill>
              <a:ln w="19050" cap="flat" cmpd="sng">
                <a:solidFill>
                  <a:schemeClr val="accent4">
                    <a:lumMod val="50000"/>
                  </a:schemeClr>
                </a:solidFill>
                <a:prstDash val="solid"/>
                <a:round/>
                <a:headEnd/>
                <a:tailEnd/>
              </a:ln>
              <a:effectLst/>
              <a:scene3d>
                <a:camera prst="orthographicFront">
                  <a:rot lat="1200000" lon="1200000" rev="0"/>
                </a:camera>
                <a:lightRig rig="threePt" dir="t"/>
              </a:scene3d>
            </p:spPr>
            <p:txBody>
              <a:bodyPr/>
              <a:lstStyle/>
              <a:p>
                <a:endParaRPr lang="en-US" sz="825"/>
              </a:p>
            </p:txBody>
          </p:sp>
        </p:grpSp>
        <p:grpSp>
          <p:nvGrpSpPr>
            <p:cNvPr id="9" name="Group 8">
              <a:extLst>
                <a:ext uri="{FF2B5EF4-FFF2-40B4-BE49-F238E27FC236}">
                  <a16:creationId xmlns:a16="http://schemas.microsoft.com/office/drawing/2014/main" id="{93888BDE-D9A9-A243-AFA5-81A9A2C0EA4C}"/>
                </a:ext>
              </a:extLst>
            </p:cNvPr>
            <p:cNvGrpSpPr/>
            <p:nvPr/>
          </p:nvGrpSpPr>
          <p:grpSpPr>
            <a:xfrm>
              <a:off x="2543503" y="4024261"/>
              <a:ext cx="282342" cy="717362"/>
              <a:chOff x="7772444" y="2169850"/>
              <a:chExt cx="183946" cy="548640"/>
            </a:xfrm>
          </p:grpSpPr>
          <p:sp>
            <p:nvSpPr>
              <p:cNvPr id="27" name="Freeform 54">
                <a:extLst>
                  <a:ext uri="{FF2B5EF4-FFF2-40B4-BE49-F238E27FC236}">
                    <a16:creationId xmlns:a16="http://schemas.microsoft.com/office/drawing/2014/main" id="{95949222-56F4-AE4E-BB2D-926DB9325E58}"/>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p:spPr>
            <p:txBody>
              <a:bodyPr/>
              <a:lstStyle/>
              <a:p>
                <a:endParaRPr lang="en-US" sz="825"/>
              </a:p>
            </p:txBody>
          </p:sp>
          <p:sp>
            <p:nvSpPr>
              <p:cNvPr id="28" name="Freeform 54">
                <a:extLst>
                  <a:ext uri="{FF2B5EF4-FFF2-40B4-BE49-F238E27FC236}">
                    <a16:creationId xmlns:a16="http://schemas.microsoft.com/office/drawing/2014/main" id="{4ADFADF6-AC1E-6A4E-A25D-3B160D0691FB}"/>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p:spPr>
            <p:txBody>
              <a:bodyPr/>
              <a:lstStyle/>
              <a:p>
                <a:endParaRPr lang="en-US" sz="825"/>
              </a:p>
            </p:txBody>
          </p:sp>
        </p:grpSp>
        <p:grpSp>
          <p:nvGrpSpPr>
            <p:cNvPr id="10" name="Group 9">
              <a:extLst>
                <a:ext uri="{FF2B5EF4-FFF2-40B4-BE49-F238E27FC236}">
                  <a16:creationId xmlns:a16="http://schemas.microsoft.com/office/drawing/2014/main" id="{4D25B025-AAA0-D14E-97FC-C341198C222F}"/>
                </a:ext>
              </a:extLst>
            </p:cNvPr>
            <p:cNvGrpSpPr/>
            <p:nvPr/>
          </p:nvGrpSpPr>
          <p:grpSpPr>
            <a:xfrm>
              <a:off x="2071340" y="4162264"/>
              <a:ext cx="282342" cy="717362"/>
              <a:chOff x="7772444" y="2169850"/>
              <a:chExt cx="183946" cy="548640"/>
            </a:xfrm>
          </p:grpSpPr>
          <p:sp>
            <p:nvSpPr>
              <p:cNvPr id="25" name="Freeform 54">
                <a:extLst>
                  <a:ext uri="{FF2B5EF4-FFF2-40B4-BE49-F238E27FC236}">
                    <a16:creationId xmlns:a16="http://schemas.microsoft.com/office/drawing/2014/main" id="{531E9C1B-4955-4447-8503-0F493BA8F615}"/>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p:spPr>
            <p:txBody>
              <a:bodyPr/>
              <a:lstStyle/>
              <a:p>
                <a:endParaRPr lang="en-US" sz="825"/>
              </a:p>
            </p:txBody>
          </p:sp>
          <p:sp>
            <p:nvSpPr>
              <p:cNvPr id="26" name="Freeform 54">
                <a:extLst>
                  <a:ext uri="{FF2B5EF4-FFF2-40B4-BE49-F238E27FC236}">
                    <a16:creationId xmlns:a16="http://schemas.microsoft.com/office/drawing/2014/main" id="{B8F301B8-6C50-A440-B5D8-D4D8593B3B00}"/>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p:spPr>
            <p:txBody>
              <a:bodyPr/>
              <a:lstStyle/>
              <a:p>
                <a:endParaRPr lang="en-US" sz="825"/>
              </a:p>
            </p:txBody>
          </p:sp>
        </p:grpSp>
        <p:cxnSp>
          <p:nvCxnSpPr>
            <p:cNvPr id="11" name="Straight Connector 10">
              <a:extLst>
                <a:ext uri="{FF2B5EF4-FFF2-40B4-BE49-F238E27FC236}">
                  <a16:creationId xmlns:a16="http://schemas.microsoft.com/office/drawing/2014/main" id="{A7FD7501-431F-354D-9D42-BE24B7094F6A}"/>
                </a:ext>
              </a:extLst>
            </p:cNvPr>
            <p:cNvCxnSpPr/>
            <p:nvPr/>
          </p:nvCxnSpPr>
          <p:spPr>
            <a:xfrm flipV="1">
              <a:off x="1071184" y="4264305"/>
              <a:ext cx="1873" cy="1195603"/>
            </a:xfrm>
            <a:prstGeom prst="line">
              <a:avLst/>
            </a:prstGeom>
            <a:ln>
              <a:solidFill>
                <a:srgbClr val="89000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437A703-6ED5-6E4F-B7AE-06B31A3ADB5B}"/>
                </a:ext>
              </a:extLst>
            </p:cNvPr>
            <p:cNvCxnSpPr/>
            <p:nvPr/>
          </p:nvCxnSpPr>
          <p:spPr>
            <a:xfrm flipH="1" flipV="1">
              <a:off x="925995" y="5348969"/>
              <a:ext cx="1626343" cy="172194"/>
            </a:xfrm>
            <a:prstGeom prst="line">
              <a:avLst/>
            </a:prstGeom>
            <a:ln>
              <a:solidFill>
                <a:srgbClr val="890004"/>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7A7A17BE-11F7-E84C-A657-66AED1A46AC1}"/>
                </a:ext>
              </a:extLst>
            </p:cNvPr>
            <p:cNvGrpSpPr/>
            <p:nvPr/>
          </p:nvGrpSpPr>
          <p:grpSpPr>
            <a:xfrm>
              <a:off x="1208845" y="4656763"/>
              <a:ext cx="1000104" cy="838052"/>
              <a:chOff x="7081105" y="2283800"/>
              <a:chExt cx="651567" cy="640944"/>
            </a:xfrm>
          </p:grpSpPr>
          <p:sp>
            <p:nvSpPr>
              <p:cNvPr id="23" name="Freeform 54">
                <a:extLst>
                  <a:ext uri="{FF2B5EF4-FFF2-40B4-BE49-F238E27FC236}">
                    <a16:creationId xmlns:a16="http://schemas.microsoft.com/office/drawing/2014/main" id="{71839730-0BED-344A-BF2B-2C0A0FEA0754}"/>
                  </a:ext>
                </a:extLst>
              </p:cNvPr>
              <p:cNvSpPr>
                <a:spLocks/>
              </p:cNvSpPr>
              <p:nvPr/>
            </p:nvSpPr>
            <p:spPr bwMode="auto">
              <a:xfrm>
                <a:off x="7092592" y="2284664"/>
                <a:ext cx="640080" cy="64008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4" h="402">
                    <a:moveTo>
                      <a:pt x="0" y="382"/>
                    </a:moveTo>
                    <a:cubicBezTo>
                      <a:pt x="41" y="376"/>
                      <a:pt x="94" y="402"/>
                      <a:pt x="145" y="350"/>
                    </a:cubicBezTo>
                    <a:cubicBezTo>
                      <a:pt x="174" y="296"/>
                      <a:pt x="149" y="108"/>
                      <a:pt x="173" y="56"/>
                    </a:cubicBezTo>
                    <a:cubicBezTo>
                      <a:pt x="205" y="4"/>
                      <a:pt x="255" y="47"/>
                      <a:pt x="290" y="40"/>
                    </a:cubicBezTo>
                    <a:cubicBezTo>
                      <a:pt x="325" y="33"/>
                      <a:pt x="349" y="12"/>
                      <a:pt x="383" y="11"/>
                    </a:cubicBezTo>
                    <a:cubicBezTo>
                      <a:pt x="403" y="5"/>
                      <a:pt x="457" y="27"/>
                      <a:pt x="494" y="34"/>
                    </a:cubicBezTo>
                    <a:cubicBezTo>
                      <a:pt x="530" y="41"/>
                      <a:pt x="580" y="0"/>
                      <a:pt x="602" y="52"/>
                    </a:cubicBezTo>
                    <a:cubicBezTo>
                      <a:pt x="642" y="108"/>
                      <a:pt x="600" y="291"/>
                      <a:pt x="629" y="346"/>
                    </a:cubicBezTo>
                    <a:cubicBezTo>
                      <a:pt x="658" y="401"/>
                      <a:pt x="744" y="374"/>
                      <a:pt x="774" y="380"/>
                    </a:cubicBezTo>
                  </a:path>
                </a:pathLst>
              </a:custGeom>
              <a:pattFill prst="dkVert">
                <a:fgClr>
                  <a:schemeClr val="accent4">
                    <a:lumMod val="50000"/>
                  </a:schemeClr>
                </a:fgClr>
                <a:bgClr>
                  <a:schemeClr val="accent4">
                    <a:lumMod val="20000"/>
                    <a:lumOff val="80000"/>
                  </a:schemeClr>
                </a:bgClr>
              </a:pattFill>
              <a:ln w="19050" cap="flat" cmpd="sng">
                <a:solidFill>
                  <a:schemeClr val="accent4">
                    <a:lumMod val="50000"/>
                  </a:schemeClr>
                </a:solidFill>
                <a:prstDash val="solid"/>
                <a:round/>
                <a:headEnd/>
                <a:tailEnd/>
              </a:ln>
              <a:effectLst/>
              <a:scene3d>
                <a:camera prst="orthographicFront">
                  <a:rot lat="1200000" lon="1200000" rev="0"/>
                </a:camera>
                <a:lightRig rig="threePt" dir="t"/>
              </a:scene3d>
              <a:sp3d extrusionH="381000">
                <a:extrusionClr>
                  <a:schemeClr val="accent4">
                    <a:lumMod val="75000"/>
                  </a:schemeClr>
                </a:extrusionClr>
              </a:sp3d>
            </p:spPr>
            <p:txBody>
              <a:bodyPr/>
              <a:lstStyle/>
              <a:p>
                <a:endParaRPr lang="en-US" sz="825"/>
              </a:p>
            </p:txBody>
          </p:sp>
          <p:sp>
            <p:nvSpPr>
              <p:cNvPr id="24" name="Freeform 54">
                <a:extLst>
                  <a:ext uri="{FF2B5EF4-FFF2-40B4-BE49-F238E27FC236}">
                    <a16:creationId xmlns:a16="http://schemas.microsoft.com/office/drawing/2014/main" id="{81523A02-F640-5943-A465-57CD3623E5EA}"/>
                  </a:ext>
                </a:extLst>
              </p:cNvPr>
              <p:cNvSpPr>
                <a:spLocks/>
              </p:cNvSpPr>
              <p:nvPr/>
            </p:nvSpPr>
            <p:spPr bwMode="auto">
              <a:xfrm>
                <a:off x="7081105" y="2283800"/>
                <a:ext cx="640080" cy="64008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4" h="402">
                    <a:moveTo>
                      <a:pt x="0" y="382"/>
                    </a:moveTo>
                    <a:cubicBezTo>
                      <a:pt x="41" y="376"/>
                      <a:pt x="94" y="402"/>
                      <a:pt x="145" y="350"/>
                    </a:cubicBezTo>
                    <a:cubicBezTo>
                      <a:pt x="174" y="296"/>
                      <a:pt x="149" y="108"/>
                      <a:pt x="173" y="56"/>
                    </a:cubicBezTo>
                    <a:cubicBezTo>
                      <a:pt x="205" y="4"/>
                      <a:pt x="255" y="47"/>
                      <a:pt x="290" y="40"/>
                    </a:cubicBezTo>
                    <a:cubicBezTo>
                      <a:pt x="325" y="33"/>
                      <a:pt x="349" y="12"/>
                      <a:pt x="383" y="11"/>
                    </a:cubicBezTo>
                    <a:cubicBezTo>
                      <a:pt x="403" y="5"/>
                      <a:pt x="457" y="27"/>
                      <a:pt x="494" y="34"/>
                    </a:cubicBezTo>
                    <a:cubicBezTo>
                      <a:pt x="530" y="41"/>
                      <a:pt x="580" y="0"/>
                      <a:pt x="602" y="52"/>
                    </a:cubicBezTo>
                    <a:cubicBezTo>
                      <a:pt x="642" y="108"/>
                      <a:pt x="600" y="291"/>
                      <a:pt x="629" y="346"/>
                    </a:cubicBezTo>
                    <a:cubicBezTo>
                      <a:pt x="658" y="401"/>
                      <a:pt x="744" y="374"/>
                      <a:pt x="774" y="380"/>
                    </a:cubicBezTo>
                  </a:path>
                </a:pathLst>
              </a:custGeom>
              <a:pattFill prst="dkVert">
                <a:fgClr>
                  <a:schemeClr val="accent4">
                    <a:lumMod val="50000"/>
                  </a:schemeClr>
                </a:fgClr>
                <a:bgClr>
                  <a:schemeClr val="accent4">
                    <a:lumMod val="20000"/>
                    <a:lumOff val="80000"/>
                  </a:schemeClr>
                </a:bgClr>
              </a:pattFill>
              <a:ln w="19050" cap="flat" cmpd="sng">
                <a:solidFill>
                  <a:schemeClr val="accent4">
                    <a:lumMod val="50000"/>
                  </a:schemeClr>
                </a:solidFill>
                <a:prstDash val="solid"/>
                <a:round/>
                <a:headEnd/>
                <a:tailEnd/>
              </a:ln>
              <a:effectLst/>
              <a:scene3d>
                <a:camera prst="orthographicFront">
                  <a:rot lat="1200000" lon="1200000" rev="0"/>
                </a:camera>
                <a:lightRig rig="threePt" dir="t"/>
              </a:scene3d>
            </p:spPr>
            <p:txBody>
              <a:bodyPr/>
              <a:lstStyle/>
              <a:p>
                <a:endParaRPr lang="en-US" sz="825"/>
              </a:p>
            </p:txBody>
          </p:sp>
        </p:grpSp>
        <p:sp>
          <p:nvSpPr>
            <p:cNvPr id="14" name="TextBox 13">
              <a:extLst>
                <a:ext uri="{FF2B5EF4-FFF2-40B4-BE49-F238E27FC236}">
                  <a16:creationId xmlns:a16="http://schemas.microsoft.com/office/drawing/2014/main" id="{0F7A4180-1FB8-D649-B9A1-F9E67995AF0B}"/>
                </a:ext>
              </a:extLst>
            </p:cNvPr>
            <p:cNvSpPr txBox="1"/>
            <p:nvPr/>
          </p:nvSpPr>
          <p:spPr>
            <a:xfrm>
              <a:off x="2255669" y="5483535"/>
              <a:ext cx="483467" cy="261611"/>
            </a:xfrm>
            <a:prstGeom prst="rect">
              <a:avLst/>
            </a:prstGeom>
            <a:noFill/>
            <a:scene3d>
              <a:camera prst="isometricOffAxis2Left">
                <a:rot lat="1200000" lon="1200000" rev="0"/>
              </a:camera>
              <a:lightRig rig="threePt" dir="t"/>
            </a:scene3d>
          </p:spPr>
          <p:txBody>
            <a:bodyPr wrap="none" rtlCol="0">
              <a:spAutoFit/>
            </a:bodyPr>
            <a:lstStyle/>
            <a:p>
              <a:r>
                <a:rPr lang="en-US" sz="675" dirty="0" err="1">
                  <a:solidFill>
                    <a:srgbClr val="890004"/>
                  </a:solidFill>
                </a:rPr>
                <a:t>Freq</a:t>
              </a:r>
              <a:endParaRPr lang="en-US" sz="675" dirty="0">
                <a:solidFill>
                  <a:srgbClr val="890004"/>
                </a:solidFill>
              </a:endParaRPr>
            </a:p>
          </p:txBody>
        </p:sp>
        <p:sp>
          <p:nvSpPr>
            <p:cNvPr id="15" name="TextBox 14">
              <a:extLst>
                <a:ext uri="{FF2B5EF4-FFF2-40B4-BE49-F238E27FC236}">
                  <a16:creationId xmlns:a16="http://schemas.microsoft.com/office/drawing/2014/main" id="{1D131BD3-FE0C-C74F-AC97-4368B720AB15}"/>
                </a:ext>
              </a:extLst>
            </p:cNvPr>
            <p:cNvSpPr txBox="1"/>
            <p:nvPr/>
          </p:nvSpPr>
          <p:spPr>
            <a:xfrm>
              <a:off x="2974496" y="3194402"/>
              <a:ext cx="502701" cy="261611"/>
            </a:xfrm>
            <a:prstGeom prst="rect">
              <a:avLst/>
            </a:prstGeom>
            <a:noFill/>
            <a:scene3d>
              <a:camera prst="isometricOffAxis1Right">
                <a:rot lat="19800000" lon="1200000" rev="2400000"/>
              </a:camera>
              <a:lightRig rig="threePt" dir="t"/>
            </a:scene3d>
          </p:spPr>
          <p:txBody>
            <a:bodyPr wrap="none" rtlCol="0">
              <a:spAutoFit/>
            </a:bodyPr>
            <a:lstStyle/>
            <a:p>
              <a:r>
                <a:rPr lang="en-US" sz="675" dirty="0">
                  <a:solidFill>
                    <a:srgbClr val="890004"/>
                  </a:solidFill>
                </a:rPr>
                <a:t>Time</a:t>
              </a:r>
            </a:p>
          </p:txBody>
        </p:sp>
        <p:sp>
          <p:nvSpPr>
            <p:cNvPr id="16" name="TextBox 15">
              <a:extLst>
                <a:ext uri="{FF2B5EF4-FFF2-40B4-BE49-F238E27FC236}">
                  <a16:creationId xmlns:a16="http://schemas.microsoft.com/office/drawing/2014/main" id="{2643A3FC-C160-6849-8375-0BAD703731D1}"/>
                </a:ext>
              </a:extLst>
            </p:cNvPr>
            <p:cNvSpPr txBox="1"/>
            <p:nvPr/>
          </p:nvSpPr>
          <p:spPr>
            <a:xfrm>
              <a:off x="705557" y="4031718"/>
              <a:ext cx="573235" cy="261611"/>
            </a:xfrm>
            <a:prstGeom prst="rect">
              <a:avLst/>
            </a:prstGeom>
            <a:noFill/>
            <a:scene3d>
              <a:camera prst="isometricOffAxis2Left">
                <a:rot lat="1200000" lon="1200000" rev="0"/>
              </a:camera>
              <a:lightRig rig="threePt" dir="t"/>
            </a:scene3d>
          </p:spPr>
          <p:txBody>
            <a:bodyPr wrap="none" rtlCol="0">
              <a:spAutoFit/>
            </a:bodyPr>
            <a:lstStyle/>
            <a:p>
              <a:r>
                <a:rPr lang="en-US" sz="675" dirty="0">
                  <a:solidFill>
                    <a:srgbClr val="890004"/>
                  </a:solidFill>
                </a:rPr>
                <a:t>Power</a:t>
              </a:r>
            </a:p>
          </p:txBody>
        </p:sp>
        <p:sp>
          <p:nvSpPr>
            <p:cNvPr id="18" name="Rectangle 17">
              <a:extLst>
                <a:ext uri="{FF2B5EF4-FFF2-40B4-BE49-F238E27FC236}">
                  <a16:creationId xmlns:a16="http://schemas.microsoft.com/office/drawing/2014/main" id="{326B80AB-CEAB-D04B-8417-2B305831552F}"/>
                </a:ext>
              </a:extLst>
            </p:cNvPr>
            <p:cNvSpPr/>
            <p:nvPr/>
          </p:nvSpPr>
          <p:spPr>
            <a:xfrm flipH="1">
              <a:off x="2482731" y="5177622"/>
              <a:ext cx="982472" cy="597802"/>
            </a:xfrm>
            <a:prstGeom prst="rect">
              <a:avLst/>
            </a:prstGeom>
            <a:solidFill>
              <a:schemeClr val="bg1">
                <a:lumMod val="75000"/>
              </a:schemeClr>
            </a:solidFill>
            <a:ln>
              <a:noFill/>
            </a:ln>
            <a:scene3d>
              <a:camera prst="orthographicFront">
                <a:rot lat="4200000" lon="19199999"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1500" b="1" dirty="0">
                  <a:solidFill>
                    <a:schemeClr val="accent4">
                      <a:lumMod val="50000"/>
                    </a:schemeClr>
                  </a:solidFill>
                </a:rPr>
                <a:t>DL</a:t>
              </a:r>
            </a:p>
          </p:txBody>
        </p:sp>
        <p:sp>
          <p:nvSpPr>
            <p:cNvPr id="19" name="Rectangle 18">
              <a:extLst>
                <a:ext uri="{FF2B5EF4-FFF2-40B4-BE49-F238E27FC236}">
                  <a16:creationId xmlns:a16="http://schemas.microsoft.com/office/drawing/2014/main" id="{B260731E-45CA-D041-9145-C923C6C42B35}"/>
                </a:ext>
              </a:extLst>
            </p:cNvPr>
            <p:cNvSpPr/>
            <p:nvPr/>
          </p:nvSpPr>
          <p:spPr>
            <a:xfrm flipH="1">
              <a:off x="3563565" y="4244122"/>
              <a:ext cx="982472" cy="597802"/>
            </a:xfrm>
            <a:prstGeom prst="rect">
              <a:avLst/>
            </a:prstGeom>
            <a:solidFill>
              <a:schemeClr val="bg1">
                <a:lumMod val="75000"/>
              </a:schemeClr>
            </a:solidFill>
            <a:ln>
              <a:noFill/>
            </a:ln>
            <a:scene3d>
              <a:camera prst="orthographicFront">
                <a:rot lat="4200000" lon="19199999"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1500" b="1" dirty="0">
                  <a:solidFill>
                    <a:schemeClr val="accent4">
                      <a:lumMod val="50000"/>
                    </a:schemeClr>
                  </a:solidFill>
                </a:rPr>
                <a:t>DL</a:t>
              </a:r>
            </a:p>
          </p:txBody>
        </p:sp>
        <p:sp>
          <p:nvSpPr>
            <p:cNvPr id="20" name="Rectangle 19">
              <a:extLst>
                <a:ext uri="{FF2B5EF4-FFF2-40B4-BE49-F238E27FC236}">
                  <a16:creationId xmlns:a16="http://schemas.microsoft.com/office/drawing/2014/main" id="{B3CE6048-ED1C-7D43-B36F-BC8270DAB3F9}"/>
                </a:ext>
              </a:extLst>
            </p:cNvPr>
            <p:cNvSpPr/>
            <p:nvPr/>
          </p:nvSpPr>
          <p:spPr>
            <a:xfrm flipH="1">
              <a:off x="2973210" y="3972646"/>
              <a:ext cx="982472" cy="2152086"/>
            </a:xfrm>
            <a:prstGeom prst="rect">
              <a:avLst/>
            </a:prstGeom>
            <a:solidFill>
              <a:schemeClr val="bg1">
                <a:lumMod val="75000"/>
              </a:schemeClr>
            </a:solidFill>
            <a:ln>
              <a:noFill/>
            </a:ln>
            <a:scene3d>
              <a:camera prst="orthographicFront">
                <a:rot lat="4200000" lon="19199999"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1500" b="1" dirty="0">
                  <a:solidFill>
                    <a:schemeClr val="accent5">
                      <a:lumMod val="50000"/>
                    </a:schemeClr>
                  </a:solidFill>
                </a:rPr>
                <a:t>UL</a:t>
              </a:r>
            </a:p>
          </p:txBody>
        </p:sp>
        <p:sp>
          <p:nvSpPr>
            <p:cNvPr id="6" name="TextBox 5">
              <a:extLst>
                <a:ext uri="{FF2B5EF4-FFF2-40B4-BE49-F238E27FC236}">
                  <a16:creationId xmlns:a16="http://schemas.microsoft.com/office/drawing/2014/main" id="{7CD71DF9-6BFC-B242-94DC-DEBC258CCA0C}"/>
                </a:ext>
              </a:extLst>
            </p:cNvPr>
            <p:cNvSpPr txBox="1"/>
            <p:nvPr/>
          </p:nvSpPr>
          <p:spPr>
            <a:xfrm>
              <a:off x="1282204" y="5425343"/>
              <a:ext cx="772007" cy="261611"/>
            </a:xfrm>
            <a:prstGeom prst="rect">
              <a:avLst/>
            </a:prstGeom>
            <a:noFill/>
            <a:scene3d>
              <a:camera prst="isometricOffAxis2Left">
                <a:rot lat="1200000" lon="1200000" rev="0"/>
              </a:camera>
              <a:lightRig rig="threePt" dir="t"/>
            </a:scene3d>
          </p:spPr>
          <p:txBody>
            <a:bodyPr wrap="none" rtlCol="0">
              <a:spAutoFit/>
            </a:bodyPr>
            <a:lstStyle/>
            <a:p>
              <a:r>
                <a:rPr lang="en-US" sz="675" dirty="0"/>
                <a:t>3560 MHz</a:t>
              </a:r>
            </a:p>
          </p:txBody>
        </p:sp>
        <p:grpSp>
          <p:nvGrpSpPr>
            <p:cNvPr id="86" name="Group 85">
              <a:extLst>
                <a:ext uri="{FF2B5EF4-FFF2-40B4-BE49-F238E27FC236}">
                  <a16:creationId xmlns:a16="http://schemas.microsoft.com/office/drawing/2014/main" id="{D7111EFB-53EC-BA43-A6CD-BB34EBBF0B24}"/>
                </a:ext>
              </a:extLst>
            </p:cNvPr>
            <p:cNvGrpSpPr/>
            <p:nvPr/>
          </p:nvGrpSpPr>
          <p:grpSpPr>
            <a:xfrm>
              <a:off x="2187841" y="4503280"/>
              <a:ext cx="282342" cy="717362"/>
              <a:chOff x="7772444" y="2169850"/>
              <a:chExt cx="183946" cy="548640"/>
            </a:xfrm>
          </p:grpSpPr>
          <p:sp>
            <p:nvSpPr>
              <p:cNvPr id="87" name="Freeform 54">
                <a:extLst>
                  <a:ext uri="{FF2B5EF4-FFF2-40B4-BE49-F238E27FC236}">
                    <a16:creationId xmlns:a16="http://schemas.microsoft.com/office/drawing/2014/main" id="{42917C10-E6E7-0D47-9723-5F13FEA30544}"/>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p:spPr>
            <p:txBody>
              <a:bodyPr/>
              <a:lstStyle/>
              <a:p>
                <a:endParaRPr lang="en-US" sz="825"/>
              </a:p>
            </p:txBody>
          </p:sp>
          <p:sp>
            <p:nvSpPr>
              <p:cNvPr id="88" name="Freeform 54">
                <a:extLst>
                  <a:ext uri="{FF2B5EF4-FFF2-40B4-BE49-F238E27FC236}">
                    <a16:creationId xmlns:a16="http://schemas.microsoft.com/office/drawing/2014/main" id="{705856DF-79FF-214B-AD10-F7E32E7800F2}"/>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p:spPr>
            <p:txBody>
              <a:bodyPr/>
              <a:lstStyle/>
              <a:p>
                <a:endParaRPr lang="en-US" sz="825"/>
              </a:p>
            </p:txBody>
          </p:sp>
        </p:grpSp>
      </p:grpSp>
      <p:grpSp>
        <p:nvGrpSpPr>
          <p:cNvPr id="94" name="Group 93">
            <a:extLst>
              <a:ext uri="{FF2B5EF4-FFF2-40B4-BE49-F238E27FC236}">
                <a16:creationId xmlns:a16="http://schemas.microsoft.com/office/drawing/2014/main" id="{E0683306-0216-854D-B667-7CE21B6F7A65}"/>
              </a:ext>
            </a:extLst>
          </p:cNvPr>
          <p:cNvGrpSpPr/>
          <p:nvPr/>
        </p:nvGrpSpPr>
        <p:grpSpPr>
          <a:xfrm>
            <a:off x="410530" y="3494581"/>
            <a:ext cx="3034203" cy="2463676"/>
            <a:chOff x="4527134" y="3097823"/>
            <a:chExt cx="4045604" cy="3284901"/>
          </a:xfrm>
        </p:grpSpPr>
        <p:sp>
          <p:nvSpPr>
            <p:cNvPr id="95" name="Rectangle 94">
              <a:extLst>
                <a:ext uri="{FF2B5EF4-FFF2-40B4-BE49-F238E27FC236}">
                  <a16:creationId xmlns:a16="http://schemas.microsoft.com/office/drawing/2014/main" id="{433791B3-140B-5D49-9FC3-52B3EBC9D5B3}"/>
                </a:ext>
              </a:extLst>
            </p:cNvPr>
            <p:cNvSpPr/>
            <p:nvPr/>
          </p:nvSpPr>
          <p:spPr>
            <a:xfrm flipH="1">
              <a:off x="6435674" y="3436554"/>
              <a:ext cx="640080" cy="2743193"/>
            </a:xfrm>
            <a:prstGeom prst="rect">
              <a:avLst/>
            </a:prstGeom>
            <a:solidFill>
              <a:schemeClr val="bg1">
                <a:lumMod val="75000"/>
              </a:schemeClr>
            </a:solidFill>
            <a:ln>
              <a:noFill/>
            </a:ln>
            <a:scene3d>
              <a:camera prst="orthographicFront">
                <a:rot lat="4200000" lon="19199999"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1500" b="1" dirty="0">
                  <a:solidFill>
                    <a:schemeClr val="accent4">
                      <a:lumMod val="50000"/>
                    </a:schemeClr>
                  </a:solidFill>
                </a:rPr>
                <a:t>DL</a:t>
              </a:r>
            </a:p>
          </p:txBody>
        </p:sp>
        <p:sp>
          <p:nvSpPr>
            <p:cNvPr id="96" name="Rectangle 95">
              <a:extLst>
                <a:ext uri="{FF2B5EF4-FFF2-40B4-BE49-F238E27FC236}">
                  <a16:creationId xmlns:a16="http://schemas.microsoft.com/office/drawing/2014/main" id="{A008D1F0-21B1-5C44-843B-E82131A65190}"/>
                </a:ext>
              </a:extLst>
            </p:cNvPr>
            <p:cNvSpPr/>
            <p:nvPr/>
          </p:nvSpPr>
          <p:spPr>
            <a:xfrm flipH="1">
              <a:off x="7932658" y="3639531"/>
              <a:ext cx="640080" cy="2743193"/>
            </a:xfrm>
            <a:prstGeom prst="rect">
              <a:avLst/>
            </a:prstGeom>
            <a:solidFill>
              <a:schemeClr val="bg1">
                <a:lumMod val="75000"/>
              </a:schemeClr>
            </a:solidFill>
            <a:ln>
              <a:noFill/>
            </a:ln>
            <a:scene3d>
              <a:camera prst="orthographicFront">
                <a:rot lat="4200000" lon="19199999"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1500" b="1" dirty="0">
                  <a:solidFill>
                    <a:schemeClr val="accent4">
                      <a:lumMod val="50000"/>
                    </a:schemeClr>
                  </a:solidFill>
                </a:rPr>
                <a:t>UL</a:t>
              </a:r>
            </a:p>
          </p:txBody>
        </p:sp>
        <p:cxnSp>
          <p:nvCxnSpPr>
            <p:cNvPr id="97" name="Straight Connector 96">
              <a:extLst>
                <a:ext uri="{FF2B5EF4-FFF2-40B4-BE49-F238E27FC236}">
                  <a16:creationId xmlns:a16="http://schemas.microsoft.com/office/drawing/2014/main" id="{F8BCAF60-EFEB-424D-8734-0C0BDD52BD01}"/>
                </a:ext>
              </a:extLst>
            </p:cNvPr>
            <p:cNvCxnSpPr>
              <a:cxnSpLocks/>
            </p:cNvCxnSpPr>
            <p:nvPr/>
          </p:nvCxnSpPr>
          <p:spPr>
            <a:xfrm flipV="1">
              <a:off x="4814724" y="3457936"/>
              <a:ext cx="1846680" cy="1589713"/>
            </a:xfrm>
            <a:prstGeom prst="line">
              <a:avLst/>
            </a:prstGeom>
            <a:ln>
              <a:solidFill>
                <a:srgbClr val="890004"/>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C8E18FC1-6484-8742-B417-8CAE1DD21826}"/>
                </a:ext>
              </a:extLst>
            </p:cNvPr>
            <p:cNvCxnSpPr/>
            <p:nvPr/>
          </p:nvCxnSpPr>
          <p:spPr>
            <a:xfrm flipV="1">
              <a:off x="4892761" y="3884258"/>
              <a:ext cx="1873" cy="1195599"/>
            </a:xfrm>
            <a:prstGeom prst="line">
              <a:avLst/>
            </a:prstGeom>
            <a:ln>
              <a:solidFill>
                <a:srgbClr val="890004"/>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24B9D01-5119-E94D-BDFF-3F043FD1612A}"/>
                </a:ext>
              </a:extLst>
            </p:cNvPr>
            <p:cNvCxnSpPr>
              <a:cxnSpLocks/>
            </p:cNvCxnSpPr>
            <p:nvPr/>
          </p:nvCxnSpPr>
          <p:spPr>
            <a:xfrm flipH="1" flipV="1">
              <a:off x="4747573" y="4968921"/>
              <a:ext cx="3253427" cy="377252"/>
            </a:xfrm>
            <a:prstGeom prst="line">
              <a:avLst/>
            </a:prstGeom>
            <a:ln>
              <a:solidFill>
                <a:srgbClr val="890004"/>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4D1B374B-6F9E-E647-9BB6-8AF7C262A486}"/>
                </a:ext>
              </a:extLst>
            </p:cNvPr>
            <p:cNvGrpSpPr/>
            <p:nvPr/>
          </p:nvGrpSpPr>
          <p:grpSpPr>
            <a:xfrm>
              <a:off x="5030422" y="4276715"/>
              <a:ext cx="1000104" cy="838051"/>
              <a:chOff x="7081105" y="2283800"/>
              <a:chExt cx="651567" cy="640945"/>
            </a:xfrm>
          </p:grpSpPr>
          <p:sp>
            <p:nvSpPr>
              <p:cNvPr id="124" name="Freeform 54">
                <a:extLst>
                  <a:ext uri="{FF2B5EF4-FFF2-40B4-BE49-F238E27FC236}">
                    <a16:creationId xmlns:a16="http://schemas.microsoft.com/office/drawing/2014/main" id="{43B4A77F-384E-6045-AA73-A33D49D81D5B}"/>
                  </a:ext>
                </a:extLst>
              </p:cNvPr>
              <p:cNvSpPr>
                <a:spLocks/>
              </p:cNvSpPr>
              <p:nvPr/>
            </p:nvSpPr>
            <p:spPr bwMode="auto">
              <a:xfrm>
                <a:off x="7092592" y="2284665"/>
                <a:ext cx="640080" cy="64008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4" h="402">
                    <a:moveTo>
                      <a:pt x="0" y="382"/>
                    </a:moveTo>
                    <a:cubicBezTo>
                      <a:pt x="41" y="376"/>
                      <a:pt x="94" y="402"/>
                      <a:pt x="145" y="350"/>
                    </a:cubicBezTo>
                    <a:cubicBezTo>
                      <a:pt x="174" y="296"/>
                      <a:pt x="149" y="108"/>
                      <a:pt x="173" y="56"/>
                    </a:cubicBezTo>
                    <a:cubicBezTo>
                      <a:pt x="205" y="4"/>
                      <a:pt x="255" y="47"/>
                      <a:pt x="290" y="40"/>
                    </a:cubicBezTo>
                    <a:cubicBezTo>
                      <a:pt x="325" y="33"/>
                      <a:pt x="349" y="12"/>
                      <a:pt x="383" y="11"/>
                    </a:cubicBezTo>
                    <a:cubicBezTo>
                      <a:pt x="403" y="5"/>
                      <a:pt x="457" y="27"/>
                      <a:pt x="494" y="34"/>
                    </a:cubicBezTo>
                    <a:cubicBezTo>
                      <a:pt x="530" y="41"/>
                      <a:pt x="580" y="0"/>
                      <a:pt x="602" y="52"/>
                    </a:cubicBezTo>
                    <a:cubicBezTo>
                      <a:pt x="642" y="108"/>
                      <a:pt x="600" y="291"/>
                      <a:pt x="629" y="346"/>
                    </a:cubicBezTo>
                    <a:cubicBezTo>
                      <a:pt x="658" y="401"/>
                      <a:pt x="744" y="374"/>
                      <a:pt x="774" y="380"/>
                    </a:cubicBezTo>
                  </a:path>
                </a:pathLst>
              </a:custGeom>
              <a:pattFill prst="dkVert">
                <a:fgClr>
                  <a:schemeClr val="accent4">
                    <a:lumMod val="50000"/>
                  </a:schemeClr>
                </a:fgClr>
                <a:bgClr>
                  <a:schemeClr val="accent4">
                    <a:lumMod val="20000"/>
                    <a:lumOff val="80000"/>
                  </a:schemeClr>
                </a:bgClr>
              </a:pattFill>
              <a:ln w="19050" cap="flat" cmpd="sng">
                <a:solidFill>
                  <a:schemeClr val="accent4">
                    <a:lumMod val="50000"/>
                  </a:schemeClr>
                </a:solidFill>
                <a:prstDash val="solid"/>
                <a:round/>
                <a:headEnd/>
                <a:tailEnd/>
              </a:ln>
              <a:effectLst/>
              <a:scene3d>
                <a:camera prst="orthographicFront">
                  <a:rot lat="1200000" lon="1200000" rev="0"/>
                </a:camera>
                <a:lightRig rig="threePt" dir="t"/>
              </a:scene3d>
              <a:sp3d extrusionH="2286000">
                <a:extrusionClr>
                  <a:schemeClr val="accent4">
                    <a:lumMod val="75000"/>
                  </a:schemeClr>
                </a:extrusionClr>
              </a:sp3d>
            </p:spPr>
            <p:txBody>
              <a:bodyPr/>
              <a:lstStyle/>
              <a:p>
                <a:endParaRPr lang="en-US" sz="825"/>
              </a:p>
            </p:txBody>
          </p:sp>
          <p:sp>
            <p:nvSpPr>
              <p:cNvPr id="125" name="Freeform 54">
                <a:extLst>
                  <a:ext uri="{FF2B5EF4-FFF2-40B4-BE49-F238E27FC236}">
                    <a16:creationId xmlns:a16="http://schemas.microsoft.com/office/drawing/2014/main" id="{96CA50B1-0FCE-9143-B2CD-47F6EEBB7C74}"/>
                  </a:ext>
                </a:extLst>
              </p:cNvPr>
              <p:cNvSpPr>
                <a:spLocks/>
              </p:cNvSpPr>
              <p:nvPr/>
            </p:nvSpPr>
            <p:spPr bwMode="auto">
              <a:xfrm>
                <a:off x="7081105" y="2283800"/>
                <a:ext cx="640080" cy="64008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4" h="402">
                    <a:moveTo>
                      <a:pt x="0" y="382"/>
                    </a:moveTo>
                    <a:cubicBezTo>
                      <a:pt x="41" y="376"/>
                      <a:pt x="94" y="402"/>
                      <a:pt x="145" y="350"/>
                    </a:cubicBezTo>
                    <a:cubicBezTo>
                      <a:pt x="174" y="296"/>
                      <a:pt x="149" y="108"/>
                      <a:pt x="173" y="56"/>
                    </a:cubicBezTo>
                    <a:cubicBezTo>
                      <a:pt x="205" y="4"/>
                      <a:pt x="255" y="47"/>
                      <a:pt x="290" y="40"/>
                    </a:cubicBezTo>
                    <a:cubicBezTo>
                      <a:pt x="325" y="33"/>
                      <a:pt x="349" y="12"/>
                      <a:pt x="383" y="11"/>
                    </a:cubicBezTo>
                    <a:cubicBezTo>
                      <a:pt x="403" y="5"/>
                      <a:pt x="457" y="27"/>
                      <a:pt x="494" y="34"/>
                    </a:cubicBezTo>
                    <a:cubicBezTo>
                      <a:pt x="530" y="41"/>
                      <a:pt x="580" y="0"/>
                      <a:pt x="602" y="52"/>
                    </a:cubicBezTo>
                    <a:cubicBezTo>
                      <a:pt x="642" y="108"/>
                      <a:pt x="600" y="291"/>
                      <a:pt x="629" y="346"/>
                    </a:cubicBezTo>
                    <a:cubicBezTo>
                      <a:pt x="658" y="401"/>
                      <a:pt x="744" y="374"/>
                      <a:pt x="774" y="380"/>
                    </a:cubicBezTo>
                  </a:path>
                </a:pathLst>
              </a:custGeom>
              <a:pattFill prst="dkVert">
                <a:fgClr>
                  <a:schemeClr val="accent4">
                    <a:lumMod val="50000"/>
                  </a:schemeClr>
                </a:fgClr>
                <a:bgClr>
                  <a:schemeClr val="accent4">
                    <a:lumMod val="20000"/>
                    <a:lumOff val="80000"/>
                  </a:schemeClr>
                </a:bgClr>
              </a:pattFill>
              <a:ln w="19050" cap="flat" cmpd="sng">
                <a:solidFill>
                  <a:schemeClr val="accent4">
                    <a:lumMod val="50000"/>
                  </a:schemeClr>
                </a:solidFill>
                <a:prstDash val="solid"/>
                <a:round/>
                <a:headEnd/>
                <a:tailEnd/>
              </a:ln>
              <a:effectLst/>
              <a:scene3d>
                <a:camera prst="orthographicFront">
                  <a:rot lat="1200000" lon="1200000" rev="0"/>
                </a:camera>
                <a:lightRig rig="threePt" dir="t"/>
              </a:scene3d>
            </p:spPr>
            <p:txBody>
              <a:bodyPr/>
              <a:lstStyle/>
              <a:p>
                <a:endParaRPr lang="en-US" sz="825"/>
              </a:p>
            </p:txBody>
          </p:sp>
        </p:grpSp>
        <p:sp>
          <p:nvSpPr>
            <p:cNvPr id="101" name="TextBox 100">
              <a:extLst>
                <a:ext uri="{FF2B5EF4-FFF2-40B4-BE49-F238E27FC236}">
                  <a16:creationId xmlns:a16="http://schemas.microsoft.com/office/drawing/2014/main" id="{3B237CC6-4A98-6648-9BF6-ACE9EEB44FCB}"/>
                </a:ext>
              </a:extLst>
            </p:cNvPr>
            <p:cNvSpPr txBox="1"/>
            <p:nvPr/>
          </p:nvSpPr>
          <p:spPr>
            <a:xfrm>
              <a:off x="7668302" y="5322940"/>
              <a:ext cx="483467" cy="261611"/>
            </a:xfrm>
            <a:prstGeom prst="rect">
              <a:avLst/>
            </a:prstGeom>
            <a:noFill/>
            <a:scene3d>
              <a:camera prst="isometricOffAxis2Left">
                <a:rot lat="1200000" lon="1200000" rev="0"/>
              </a:camera>
              <a:lightRig rig="threePt" dir="t"/>
            </a:scene3d>
          </p:spPr>
          <p:txBody>
            <a:bodyPr wrap="none" rtlCol="0">
              <a:spAutoFit/>
            </a:bodyPr>
            <a:lstStyle/>
            <a:p>
              <a:r>
                <a:rPr lang="en-US" sz="675" dirty="0" err="1">
                  <a:solidFill>
                    <a:srgbClr val="890004"/>
                  </a:solidFill>
                </a:rPr>
                <a:t>Freq</a:t>
              </a:r>
              <a:endParaRPr lang="en-US" sz="675" dirty="0">
                <a:solidFill>
                  <a:srgbClr val="890004"/>
                </a:solidFill>
              </a:endParaRPr>
            </a:p>
          </p:txBody>
        </p:sp>
        <p:sp>
          <p:nvSpPr>
            <p:cNvPr id="102" name="TextBox 101">
              <a:extLst>
                <a:ext uri="{FF2B5EF4-FFF2-40B4-BE49-F238E27FC236}">
                  <a16:creationId xmlns:a16="http://schemas.microsoft.com/office/drawing/2014/main" id="{2F178163-FF7B-3943-99B7-CE8635414F39}"/>
                </a:ext>
              </a:extLst>
            </p:cNvPr>
            <p:cNvSpPr txBox="1"/>
            <p:nvPr/>
          </p:nvSpPr>
          <p:spPr>
            <a:xfrm>
              <a:off x="6549186" y="3097823"/>
              <a:ext cx="502701" cy="261611"/>
            </a:xfrm>
            <a:prstGeom prst="rect">
              <a:avLst/>
            </a:prstGeom>
            <a:noFill/>
            <a:scene3d>
              <a:camera prst="isometricOffAxis1Right">
                <a:rot lat="19800000" lon="1200000" rev="2400000"/>
              </a:camera>
              <a:lightRig rig="threePt" dir="t"/>
            </a:scene3d>
          </p:spPr>
          <p:txBody>
            <a:bodyPr wrap="none" rtlCol="0">
              <a:spAutoFit/>
            </a:bodyPr>
            <a:lstStyle/>
            <a:p>
              <a:r>
                <a:rPr lang="en-US" sz="675" dirty="0">
                  <a:solidFill>
                    <a:srgbClr val="890004"/>
                  </a:solidFill>
                </a:rPr>
                <a:t>Time</a:t>
              </a:r>
            </a:p>
          </p:txBody>
        </p:sp>
        <p:sp>
          <p:nvSpPr>
            <p:cNvPr id="103" name="TextBox 102">
              <a:extLst>
                <a:ext uri="{FF2B5EF4-FFF2-40B4-BE49-F238E27FC236}">
                  <a16:creationId xmlns:a16="http://schemas.microsoft.com/office/drawing/2014/main" id="{81BF7DF1-E519-B94D-90A8-CFE0963221B7}"/>
                </a:ext>
              </a:extLst>
            </p:cNvPr>
            <p:cNvSpPr txBox="1"/>
            <p:nvPr/>
          </p:nvSpPr>
          <p:spPr>
            <a:xfrm>
              <a:off x="4527134" y="3651672"/>
              <a:ext cx="573235" cy="261611"/>
            </a:xfrm>
            <a:prstGeom prst="rect">
              <a:avLst/>
            </a:prstGeom>
            <a:noFill/>
            <a:scene3d>
              <a:camera prst="isometricOffAxis2Left">
                <a:rot lat="1200000" lon="1200000" rev="0"/>
              </a:camera>
              <a:lightRig rig="threePt" dir="t"/>
            </a:scene3d>
          </p:spPr>
          <p:txBody>
            <a:bodyPr wrap="none" rtlCol="0">
              <a:spAutoFit/>
            </a:bodyPr>
            <a:lstStyle/>
            <a:p>
              <a:r>
                <a:rPr lang="en-US" sz="675" dirty="0">
                  <a:solidFill>
                    <a:srgbClr val="890004"/>
                  </a:solidFill>
                </a:rPr>
                <a:t>Power</a:t>
              </a:r>
            </a:p>
          </p:txBody>
        </p:sp>
        <p:sp>
          <p:nvSpPr>
            <p:cNvPr id="104" name="TextBox 103">
              <a:extLst>
                <a:ext uri="{FF2B5EF4-FFF2-40B4-BE49-F238E27FC236}">
                  <a16:creationId xmlns:a16="http://schemas.microsoft.com/office/drawing/2014/main" id="{50C0903F-51BD-7644-92EF-445C163A97B3}"/>
                </a:ext>
              </a:extLst>
            </p:cNvPr>
            <p:cNvSpPr txBox="1"/>
            <p:nvPr/>
          </p:nvSpPr>
          <p:spPr>
            <a:xfrm>
              <a:off x="5161651" y="5056869"/>
              <a:ext cx="707887" cy="261611"/>
            </a:xfrm>
            <a:prstGeom prst="rect">
              <a:avLst/>
            </a:prstGeom>
            <a:noFill/>
            <a:scene3d>
              <a:camera prst="isometricOffAxis2Left">
                <a:rot lat="1200000" lon="1200000" rev="0"/>
              </a:camera>
              <a:lightRig rig="threePt" dir="t"/>
            </a:scene3d>
          </p:spPr>
          <p:txBody>
            <a:bodyPr wrap="none" rtlCol="0">
              <a:spAutoFit/>
            </a:bodyPr>
            <a:lstStyle/>
            <a:p>
              <a:r>
                <a:rPr lang="en-US" sz="675" dirty="0"/>
                <a:t>751 MHz</a:t>
              </a:r>
            </a:p>
          </p:txBody>
        </p:sp>
        <p:sp>
          <p:nvSpPr>
            <p:cNvPr id="105" name="TextBox 104">
              <a:extLst>
                <a:ext uri="{FF2B5EF4-FFF2-40B4-BE49-F238E27FC236}">
                  <a16:creationId xmlns:a16="http://schemas.microsoft.com/office/drawing/2014/main" id="{2C19A7E1-ACFB-484A-945E-878039944D67}"/>
                </a:ext>
              </a:extLst>
            </p:cNvPr>
            <p:cNvSpPr txBox="1"/>
            <p:nvPr/>
          </p:nvSpPr>
          <p:spPr>
            <a:xfrm>
              <a:off x="6911358" y="5267144"/>
              <a:ext cx="707887" cy="261611"/>
            </a:xfrm>
            <a:prstGeom prst="rect">
              <a:avLst/>
            </a:prstGeom>
            <a:noFill/>
            <a:scene3d>
              <a:camera prst="isometricOffAxis2Left">
                <a:rot lat="1200000" lon="1200000" rev="0"/>
              </a:camera>
              <a:lightRig rig="threePt" dir="t"/>
            </a:scene3d>
          </p:spPr>
          <p:txBody>
            <a:bodyPr wrap="none" rtlCol="0">
              <a:spAutoFit/>
            </a:bodyPr>
            <a:lstStyle/>
            <a:p>
              <a:r>
                <a:rPr lang="en-US" sz="675" dirty="0"/>
                <a:t>782 MHz</a:t>
              </a:r>
            </a:p>
          </p:txBody>
        </p:sp>
        <p:grpSp>
          <p:nvGrpSpPr>
            <p:cNvPr id="106" name="Group 105">
              <a:extLst>
                <a:ext uri="{FF2B5EF4-FFF2-40B4-BE49-F238E27FC236}">
                  <a16:creationId xmlns:a16="http://schemas.microsoft.com/office/drawing/2014/main" id="{D6FD261F-80E3-BB41-8BE7-B7F7CB6EB061}"/>
                </a:ext>
              </a:extLst>
            </p:cNvPr>
            <p:cNvGrpSpPr/>
            <p:nvPr/>
          </p:nvGrpSpPr>
          <p:grpSpPr>
            <a:xfrm>
              <a:off x="7830997" y="3879781"/>
              <a:ext cx="282342" cy="717362"/>
              <a:chOff x="7772444" y="2169850"/>
              <a:chExt cx="183946" cy="548640"/>
            </a:xfrm>
          </p:grpSpPr>
          <p:sp>
            <p:nvSpPr>
              <p:cNvPr id="122" name="Freeform 54">
                <a:extLst>
                  <a:ext uri="{FF2B5EF4-FFF2-40B4-BE49-F238E27FC236}">
                    <a16:creationId xmlns:a16="http://schemas.microsoft.com/office/drawing/2014/main" id="{AA8D0E5D-3CD2-9B42-AEF7-B10D0059E086}"/>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p:spPr>
            <p:txBody>
              <a:bodyPr/>
              <a:lstStyle/>
              <a:p>
                <a:endParaRPr lang="en-US" sz="825"/>
              </a:p>
            </p:txBody>
          </p:sp>
          <p:sp>
            <p:nvSpPr>
              <p:cNvPr id="123" name="Freeform 54">
                <a:extLst>
                  <a:ext uri="{FF2B5EF4-FFF2-40B4-BE49-F238E27FC236}">
                    <a16:creationId xmlns:a16="http://schemas.microsoft.com/office/drawing/2014/main" id="{E9902109-5141-2247-BB5F-F3299D870252}"/>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p:spPr>
            <p:txBody>
              <a:bodyPr/>
              <a:lstStyle/>
              <a:p>
                <a:endParaRPr lang="en-US" sz="825"/>
              </a:p>
            </p:txBody>
          </p:sp>
        </p:grpSp>
        <p:grpSp>
          <p:nvGrpSpPr>
            <p:cNvPr id="107" name="Group 106">
              <a:extLst>
                <a:ext uri="{FF2B5EF4-FFF2-40B4-BE49-F238E27FC236}">
                  <a16:creationId xmlns:a16="http://schemas.microsoft.com/office/drawing/2014/main" id="{7F2CE69D-6EA0-F748-AD10-3B92256DF312}"/>
                </a:ext>
              </a:extLst>
            </p:cNvPr>
            <p:cNvGrpSpPr/>
            <p:nvPr/>
          </p:nvGrpSpPr>
          <p:grpSpPr>
            <a:xfrm>
              <a:off x="7460596" y="3957494"/>
              <a:ext cx="282342" cy="717362"/>
              <a:chOff x="7772444" y="2169850"/>
              <a:chExt cx="183946" cy="548640"/>
            </a:xfrm>
          </p:grpSpPr>
          <p:sp>
            <p:nvSpPr>
              <p:cNvPr id="120" name="Freeform 54">
                <a:extLst>
                  <a:ext uri="{FF2B5EF4-FFF2-40B4-BE49-F238E27FC236}">
                    <a16:creationId xmlns:a16="http://schemas.microsoft.com/office/drawing/2014/main" id="{C145AA9F-459F-284E-A39F-CB20014E91BA}"/>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p:spPr>
            <p:txBody>
              <a:bodyPr/>
              <a:lstStyle/>
              <a:p>
                <a:endParaRPr lang="en-US" sz="825"/>
              </a:p>
            </p:txBody>
          </p:sp>
          <p:sp>
            <p:nvSpPr>
              <p:cNvPr id="121" name="Freeform 54">
                <a:extLst>
                  <a:ext uri="{FF2B5EF4-FFF2-40B4-BE49-F238E27FC236}">
                    <a16:creationId xmlns:a16="http://schemas.microsoft.com/office/drawing/2014/main" id="{9E78E539-48E4-8541-8454-119D04F9BC9E}"/>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p:spPr>
            <p:txBody>
              <a:bodyPr/>
              <a:lstStyle/>
              <a:p>
                <a:endParaRPr lang="en-US" sz="825"/>
              </a:p>
            </p:txBody>
          </p:sp>
        </p:grpSp>
        <p:grpSp>
          <p:nvGrpSpPr>
            <p:cNvPr id="108" name="Group 107">
              <a:extLst>
                <a:ext uri="{FF2B5EF4-FFF2-40B4-BE49-F238E27FC236}">
                  <a16:creationId xmlns:a16="http://schemas.microsoft.com/office/drawing/2014/main" id="{FD560147-F3CE-0946-9133-A6B62E8F09FB}"/>
                </a:ext>
              </a:extLst>
            </p:cNvPr>
            <p:cNvGrpSpPr/>
            <p:nvPr/>
          </p:nvGrpSpPr>
          <p:grpSpPr>
            <a:xfrm>
              <a:off x="7672630" y="4234917"/>
              <a:ext cx="282342" cy="717362"/>
              <a:chOff x="7772444" y="2169850"/>
              <a:chExt cx="183946" cy="548640"/>
            </a:xfrm>
          </p:grpSpPr>
          <p:sp>
            <p:nvSpPr>
              <p:cNvPr id="118" name="Freeform 54">
                <a:extLst>
                  <a:ext uri="{FF2B5EF4-FFF2-40B4-BE49-F238E27FC236}">
                    <a16:creationId xmlns:a16="http://schemas.microsoft.com/office/drawing/2014/main" id="{C005BA08-605C-FF47-95DF-F5A416F68963}"/>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p:spPr>
            <p:txBody>
              <a:bodyPr/>
              <a:lstStyle/>
              <a:p>
                <a:endParaRPr lang="en-US" sz="825"/>
              </a:p>
            </p:txBody>
          </p:sp>
          <p:sp>
            <p:nvSpPr>
              <p:cNvPr id="119" name="Freeform 54">
                <a:extLst>
                  <a:ext uri="{FF2B5EF4-FFF2-40B4-BE49-F238E27FC236}">
                    <a16:creationId xmlns:a16="http://schemas.microsoft.com/office/drawing/2014/main" id="{C1DE7C58-01FF-794B-B931-74536CAFD162}"/>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p:spPr>
            <p:txBody>
              <a:bodyPr/>
              <a:lstStyle/>
              <a:p>
                <a:endParaRPr lang="en-US" sz="825"/>
              </a:p>
            </p:txBody>
          </p:sp>
        </p:grpSp>
        <p:grpSp>
          <p:nvGrpSpPr>
            <p:cNvPr id="109" name="Group 108">
              <a:extLst>
                <a:ext uri="{FF2B5EF4-FFF2-40B4-BE49-F238E27FC236}">
                  <a16:creationId xmlns:a16="http://schemas.microsoft.com/office/drawing/2014/main" id="{FD84DFC8-BAFE-944E-A8D1-047414CDA707}"/>
                </a:ext>
              </a:extLst>
            </p:cNvPr>
            <p:cNvGrpSpPr/>
            <p:nvPr/>
          </p:nvGrpSpPr>
          <p:grpSpPr>
            <a:xfrm>
              <a:off x="7129555" y="4304684"/>
              <a:ext cx="282342" cy="717362"/>
              <a:chOff x="7772444" y="2169850"/>
              <a:chExt cx="183946" cy="548640"/>
            </a:xfrm>
          </p:grpSpPr>
          <p:sp>
            <p:nvSpPr>
              <p:cNvPr id="116" name="Freeform 54">
                <a:extLst>
                  <a:ext uri="{FF2B5EF4-FFF2-40B4-BE49-F238E27FC236}">
                    <a16:creationId xmlns:a16="http://schemas.microsoft.com/office/drawing/2014/main" id="{C0A2BC31-4029-F14A-83A7-14C8B978D7AB}"/>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p:spPr>
            <p:txBody>
              <a:bodyPr/>
              <a:lstStyle/>
              <a:p>
                <a:endParaRPr lang="en-US" sz="825"/>
              </a:p>
            </p:txBody>
          </p:sp>
          <p:sp>
            <p:nvSpPr>
              <p:cNvPr id="117" name="Freeform 54">
                <a:extLst>
                  <a:ext uri="{FF2B5EF4-FFF2-40B4-BE49-F238E27FC236}">
                    <a16:creationId xmlns:a16="http://schemas.microsoft.com/office/drawing/2014/main" id="{CC2B1FC6-2308-2F45-AAF9-869FA45F209F}"/>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p:spPr>
            <p:txBody>
              <a:bodyPr/>
              <a:lstStyle/>
              <a:p>
                <a:endParaRPr lang="en-US" sz="825"/>
              </a:p>
            </p:txBody>
          </p:sp>
        </p:grpSp>
        <p:grpSp>
          <p:nvGrpSpPr>
            <p:cNvPr id="110" name="Group 109">
              <a:extLst>
                <a:ext uri="{FF2B5EF4-FFF2-40B4-BE49-F238E27FC236}">
                  <a16:creationId xmlns:a16="http://schemas.microsoft.com/office/drawing/2014/main" id="{B5E8D626-DE9F-BE45-90D1-6D829CD9393B}"/>
                </a:ext>
              </a:extLst>
            </p:cNvPr>
            <p:cNvGrpSpPr/>
            <p:nvPr/>
          </p:nvGrpSpPr>
          <p:grpSpPr>
            <a:xfrm>
              <a:off x="6838195" y="4516630"/>
              <a:ext cx="282342" cy="717362"/>
              <a:chOff x="7772444" y="2169850"/>
              <a:chExt cx="183946" cy="548640"/>
            </a:xfrm>
          </p:grpSpPr>
          <p:sp>
            <p:nvSpPr>
              <p:cNvPr id="114" name="Freeform 54">
                <a:extLst>
                  <a:ext uri="{FF2B5EF4-FFF2-40B4-BE49-F238E27FC236}">
                    <a16:creationId xmlns:a16="http://schemas.microsoft.com/office/drawing/2014/main" id="{98F23B7C-EC09-8F4A-822F-BB79521AAE18}"/>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p:spPr>
            <p:txBody>
              <a:bodyPr/>
              <a:lstStyle/>
              <a:p>
                <a:endParaRPr lang="en-US" sz="825"/>
              </a:p>
            </p:txBody>
          </p:sp>
          <p:sp>
            <p:nvSpPr>
              <p:cNvPr id="115" name="Freeform 54">
                <a:extLst>
                  <a:ext uri="{FF2B5EF4-FFF2-40B4-BE49-F238E27FC236}">
                    <a16:creationId xmlns:a16="http://schemas.microsoft.com/office/drawing/2014/main" id="{F5F7C3C9-376F-B044-B9BC-F8CFC8D5E979}"/>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p:spPr>
            <p:txBody>
              <a:bodyPr/>
              <a:lstStyle/>
              <a:p>
                <a:endParaRPr lang="en-US" sz="825"/>
              </a:p>
            </p:txBody>
          </p:sp>
        </p:grpSp>
        <p:grpSp>
          <p:nvGrpSpPr>
            <p:cNvPr id="111" name="Group 110">
              <a:extLst>
                <a:ext uri="{FF2B5EF4-FFF2-40B4-BE49-F238E27FC236}">
                  <a16:creationId xmlns:a16="http://schemas.microsoft.com/office/drawing/2014/main" id="{09D61D7C-68E8-8440-B079-C83CF9E15B56}"/>
                </a:ext>
              </a:extLst>
            </p:cNvPr>
            <p:cNvGrpSpPr/>
            <p:nvPr/>
          </p:nvGrpSpPr>
          <p:grpSpPr>
            <a:xfrm>
              <a:off x="7322326" y="4485343"/>
              <a:ext cx="282342" cy="717362"/>
              <a:chOff x="7772444" y="2169850"/>
              <a:chExt cx="183946" cy="548640"/>
            </a:xfrm>
          </p:grpSpPr>
          <p:sp>
            <p:nvSpPr>
              <p:cNvPr id="112" name="Freeform 54">
                <a:extLst>
                  <a:ext uri="{FF2B5EF4-FFF2-40B4-BE49-F238E27FC236}">
                    <a16:creationId xmlns:a16="http://schemas.microsoft.com/office/drawing/2014/main" id="{09E424ED-6025-874F-8E88-D058ABE7A3F3}"/>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p:spPr>
            <p:txBody>
              <a:bodyPr/>
              <a:lstStyle/>
              <a:p>
                <a:endParaRPr lang="en-US" sz="825"/>
              </a:p>
            </p:txBody>
          </p:sp>
          <p:sp>
            <p:nvSpPr>
              <p:cNvPr id="113" name="Freeform 54">
                <a:extLst>
                  <a:ext uri="{FF2B5EF4-FFF2-40B4-BE49-F238E27FC236}">
                    <a16:creationId xmlns:a16="http://schemas.microsoft.com/office/drawing/2014/main" id="{5EA85DFB-B113-4942-BEFD-0E37DE4B2DCF}"/>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p:spPr>
            <p:txBody>
              <a:bodyPr/>
              <a:lstStyle/>
              <a:p>
                <a:endParaRPr lang="en-US" sz="825"/>
              </a:p>
            </p:txBody>
          </p:sp>
        </p:grpSp>
      </p:grpSp>
      <p:grpSp>
        <p:nvGrpSpPr>
          <p:cNvPr id="128" name="Group 127">
            <a:extLst>
              <a:ext uri="{FF2B5EF4-FFF2-40B4-BE49-F238E27FC236}">
                <a16:creationId xmlns:a16="http://schemas.microsoft.com/office/drawing/2014/main" id="{07180315-9950-AD4E-8769-8D93F27A5E36}"/>
              </a:ext>
            </a:extLst>
          </p:cNvPr>
          <p:cNvGrpSpPr/>
          <p:nvPr/>
        </p:nvGrpSpPr>
        <p:grpSpPr>
          <a:xfrm>
            <a:off x="5410251" y="4333838"/>
            <a:ext cx="750078" cy="628538"/>
            <a:chOff x="7081105" y="2283800"/>
            <a:chExt cx="651567" cy="640945"/>
          </a:xfrm>
        </p:grpSpPr>
        <p:sp>
          <p:nvSpPr>
            <p:cNvPr id="129" name="Freeform 54">
              <a:extLst>
                <a:ext uri="{FF2B5EF4-FFF2-40B4-BE49-F238E27FC236}">
                  <a16:creationId xmlns:a16="http://schemas.microsoft.com/office/drawing/2014/main" id="{4D11049B-74D5-1548-BF08-F984ABDF2A4F}"/>
                </a:ext>
              </a:extLst>
            </p:cNvPr>
            <p:cNvSpPr>
              <a:spLocks/>
            </p:cNvSpPr>
            <p:nvPr/>
          </p:nvSpPr>
          <p:spPr bwMode="auto">
            <a:xfrm>
              <a:off x="7092592" y="2284665"/>
              <a:ext cx="640080" cy="64008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4" h="402">
                  <a:moveTo>
                    <a:pt x="0" y="382"/>
                  </a:moveTo>
                  <a:cubicBezTo>
                    <a:pt x="41" y="376"/>
                    <a:pt x="94" y="402"/>
                    <a:pt x="145" y="350"/>
                  </a:cubicBezTo>
                  <a:cubicBezTo>
                    <a:pt x="174" y="296"/>
                    <a:pt x="149" y="108"/>
                    <a:pt x="173" y="56"/>
                  </a:cubicBezTo>
                  <a:cubicBezTo>
                    <a:pt x="205" y="4"/>
                    <a:pt x="255" y="47"/>
                    <a:pt x="290" y="40"/>
                  </a:cubicBezTo>
                  <a:cubicBezTo>
                    <a:pt x="325" y="33"/>
                    <a:pt x="349" y="12"/>
                    <a:pt x="383" y="11"/>
                  </a:cubicBezTo>
                  <a:cubicBezTo>
                    <a:pt x="403" y="5"/>
                    <a:pt x="457" y="27"/>
                    <a:pt x="494" y="34"/>
                  </a:cubicBezTo>
                  <a:cubicBezTo>
                    <a:pt x="530" y="41"/>
                    <a:pt x="580" y="0"/>
                    <a:pt x="602" y="52"/>
                  </a:cubicBezTo>
                  <a:cubicBezTo>
                    <a:pt x="642" y="108"/>
                    <a:pt x="600" y="291"/>
                    <a:pt x="629" y="346"/>
                  </a:cubicBezTo>
                  <a:cubicBezTo>
                    <a:pt x="658" y="401"/>
                    <a:pt x="744" y="374"/>
                    <a:pt x="774" y="380"/>
                  </a:cubicBezTo>
                </a:path>
              </a:pathLst>
            </a:custGeom>
            <a:pattFill prst="dkVert">
              <a:fgClr>
                <a:schemeClr val="accent4">
                  <a:lumMod val="50000"/>
                </a:schemeClr>
              </a:fgClr>
              <a:bgClr>
                <a:schemeClr val="accent4">
                  <a:lumMod val="20000"/>
                  <a:lumOff val="80000"/>
                </a:schemeClr>
              </a:bgClr>
            </a:pattFill>
            <a:ln w="19050" cap="flat" cmpd="sng">
              <a:solidFill>
                <a:schemeClr val="accent4">
                  <a:lumMod val="50000"/>
                </a:schemeClr>
              </a:solidFill>
              <a:prstDash val="solid"/>
              <a:round/>
              <a:headEnd/>
              <a:tailEnd/>
            </a:ln>
            <a:effectLst/>
            <a:scene3d>
              <a:camera prst="orthographicFront">
                <a:rot lat="1200000" lon="1200000" rev="0"/>
              </a:camera>
              <a:lightRig rig="threePt" dir="t"/>
            </a:scene3d>
            <a:sp3d extrusionH="2286000">
              <a:extrusionClr>
                <a:schemeClr val="accent4">
                  <a:lumMod val="75000"/>
                </a:schemeClr>
              </a:extrusionClr>
            </a:sp3d>
          </p:spPr>
          <p:txBody>
            <a:bodyPr/>
            <a:lstStyle/>
            <a:p>
              <a:endParaRPr lang="en-US" sz="825"/>
            </a:p>
          </p:txBody>
        </p:sp>
        <p:sp>
          <p:nvSpPr>
            <p:cNvPr id="130" name="Freeform 54">
              <a:extLst>
                <a:ext uri="{FF2B5EF4-FFF2-40B4-BE49-F238E27FC236}">
                  <a16:creationId xmlns:a16="http://schemas.microsoft.com/office/drawing/2014/main" id="{994A2D7B-1F39-694E-819D-19512DDD4612}"/>
                </a:ext>
              </a:extLst>
            </p:cNvPr>
            <p:cNvSpPr>
              <a:spLocks/>
            </p:cNvSpPr>
            <p:nvPr/>
          </p:nvSpPr>
          <p:spPr bwMode="auto">
            <a:xfrm>
              <a:off x="7081105" y="2283800"/>
              <a:ext cx="640080" cy="64008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4" h="402">
                  <a:moveTo>
                    <a:pt x="0" y="382"/>
                  </a:moveTo>
                  <a:cubicBezTo>
                    <a:pt x="41" y="376"/>
                    <a:pt x="94" y="402"/>
                    <a:pt x="145" y="350"/>
                  </a:cubicBezTo>
                  <a:cubicBezTo>
                    <a:pt x="174" y="296"/>
                    <a:pt x="149" y="108"/>
                    <a:pt x="173" y="56"/>
                  </a:cubicBezTo>
                  <a:cubicBezTo>
                    <a:pt x="205" y="4"/>
                    <a:pt x="255" y="47"/>
                    <a:pt x="290" y="40"/>
                  </a:cubicBezTo>
                  <a:cubicBezTo>
                    <a:pt x="325" y="33"/>
                    <a:pt x="349" y="12"/>
                    <a:pt x="383" y="11"/>
                  </a:cubicBezTo>
                  <a:cubicBezTo>
                    <a:pt x="403" y="5"/>
                    <a:pt x="457" y="27"/>
                    <a:pt x="494" y="34"/>
                  </a:cubicBezTo>
                  <a:cubicBezTo>
                    <a:pt x="530" y="41"/>
                    <a:pt x="580" y="0"/>
                    <a:pt x="602" y="52"/>
                  </a:cubicBezTo>
                  <a:cubicBezTo>
                    <a:pt x="642" y="108"/>
                    <a:pt x="600" y="291"/>
                    <a:pt x="629" y="346"/>
                  </a:cubicBezTo>
                  <a:cubicBezTo>
                    <a:pt x="658" y="401"/>
                    <a:pt x="744" y="374"/>
                    <a:pt x="774" y="380"/>
                  </a:cubicBezTo>
                </a:path>
              </a:pathLst>
            </a:custGeom>
            <a:pattFill prst="dkVert">
              <a:fgClr>
                <a:schemeClr val="accent4">
                  <a:lumMod val="50000"/>
                </a:schemeClr>
              </a:fgClr>
              <a:bgClr>
                <a:schemeClr val="accent4">
                  <a:lumMod val="20000"/>
                  <a:lumOff val="80000"/>
                </a:schemeClr>
              </a:bgClr>
            </a:pattFill>
            <a:ln w="19050" cap="flat" cmpd="sng">
              <a:solidFill>
                <a:schemeClr val="accent4">
                  <a:lumMod val="50000"/>
                </a:schemeClr>
              </a:solidFill>
              <a:prstDash val="solid"/>
              <a:round/>
              <a:headEnd/>
              <a:tailEnd/>
            </a:ln>
            <a:effectLst/>
            <a:scene3d>
              <a:camera prst="orthographicFront">
                <a:rot lat="1200000" lon="1200000" rev="0"/>
              </a:camera>
              <a:lightRig rig="threePt" dir="t"/>
            </a:scene3d>
          </p:spPr>
          <p:txBody>
            <a:bodyPr/>
            <a:lstStyle/>
            <a:p>
              <a:endParaRPr lang="en-US" sz="825"/>
            </a:p>
          </p:txBody>
        </p:sp>
      </p:grpSp>
      <p:sp>
        <p:nvSpPr>
          <p:cNvPr id="131" name="TextBox 130">
            <a:extLst>
              <a:ext uri="{FF2B5EF4-FFF2-40B4-BE49-F238E27FC236}">
                <a16:creationId xmlns:a16="http://schemas.microsoft.com/office/drawing/2014/main" id="{883E62EC-FB66-D144-9C92-6D6AEF291D78}"/>
              </a:ext>
            </a:extLst>
          </p:cNvPr>
          <p:cNvSpPr txBox="1"/>
          <p:nvPr/>
        </p:nvSpPr>
        <p:spPr>
          <a:xfrm>
            <a:off x="4701851" y="4808016"/>
            <a:ext cx="530915" cy="196208"/>
          </a:xfrm>
          <a:prstGeom prst="rect">
            <a:avLst/>
          </a:prstGeom>
          <a:noFill/>
          <a:scene3d>
            <a:camera prst="isometricOffAxis2Left">
              <a:rot lat="1200000" lon="1200000" rev="0"/>
            </a:camera>
            <a:lightRig rig="threePt" dir="t"/>
          </a:scene3d>
        </p:spPr>
        <p:txBody>
          <a:bodyPr wrap="none" rtlCol="0">
            <a:spAutoFit/>
          </a:bodyPr>
          <a:lstStyle/>
          <a:p>
            <a:r>
              <a:rPr lang="en-US" sz="675" dirty="0"/>
              <a:t>739 MHz</a:t>
            </a:r>
          </a:p>
        </p:txBody>
      </p:sp>
      <p:sp>
        <p:nvSpPr>
          <p:cNvPr id="132" name="TextBox 131">
            <a:extLst>
              <a:ext uri="{FF2B5EF4-FFF2-40B4-BE49-F238E27FC236}">
                <a16:creationId xmlns:a16="http://schemas.microsoft.com/office/drawing/2014/main" id="{FB85B2CD-DED2-7E43-A6E6-F859685B4DB7}"/>
              </a:ext>
            </a:extLst>
          </p:cNvPr>
          <p:cNvSpPr txBox="1"/>
          <p:nvPr/>
        </p:nvSpPr>
        <p:spPr>
          <a:xfrm>
            <a:off x="876782" y="5345334"/>
            <a:ext cx="1858201" cy="230832"/>
          </a:xfrm>
          <a:prstGeom prst="rect">
            <a:avLst/>
          </a:prstGeom>
          <a:noFill/>
        </p:spPr>
        <p:txBody>
          <a:bodyPr wrap="none" rtlCol="0">
            <a:spAutoFit/>
          </a:bodyPr>
          <a:lstStyle/>
          <a:p>
            <a:r>
              <a:rPr lang="en-US" sz="900" dirty="0"/>
              <a:t>FDD: Frequency Division Duplex</a:t>
            </a:r>
          </a:p>
        </p:txBody>
      </p:sp>
      <p:sp>
        <p:nvSpPr>
          <p:cNvPr id="133" name="TextBox 132">
            <a:extLst>
              <a:ext uri="{FF2B5EF4-FFF2-40B4-BE49-F238E27FC236}">
                <a16:creationId xmlns:a16="http://schemas.microsoft.com/office/drawing/2014/main" id="{003855F8-9F1A-2D41-970D-87E625EF0D09}"/>
              </a:ext>
            </a:extLst>
          </p:cNvPr>
          <p:cNvSpPr txBox="1"/>
          <p:nvPr/>
        </p:nvSpPr>
        <p:spPr>
          <a:xfrm>
            <a:off x="5479166" y="5355461"/>
            <a:ext cx="1678665" cy="230832"/>
          </a:xfrm>
          <a:prstGeom prst="rect">
            <a:avLst/>
          </a:prstGeom>
          <a:noFill/>
        </p:spPr>
        <p:txBody>
          <a:bodyPr wrap="none" rtlCol="0">
            <a:spAutoFit/>
          </a:bodyPr>
          <a:lstStyle/>
          <a:p>
            <a:r>
              <a:rPr lang="en-US" sz="900" dirty="0"/>
              <a:t>SDL: Supplemental Downlink</a:t>
            </a:r>
          </a:p>
        </p:txBody>
      </p:sp>
      <p:sp>
        <p:nvSpPr>
          <p:cNvPr id="134" name="TextBox 133">
            <a:extLst>
              <a:ext uri="{FF2B5EF4-FFF2-40B4-BE49-F238E27FC236}">
                <a16:creationId xmlns:a16="http://schemas.microsoft.com/office/drawing/2014/main" id="{61AE6B5A-F9F7-5343-885B-808CBB27AE75}"/>
              </a:ext>
            </a:extLst>
          </p:cNvPr>
          <p:cNvSpPr txBox="1"/>
          <p:nvPr/>
        </p:nvSpPr>
        <p:spPr>
          <a:xfrm>
            <a:off x="5427079" y="3133123"/>
            <a:ext cx="1569660" cy="230832"/>
          </a:xfrm>
          <a:prstGeom prst="rect">
            <a:avLst/>
          </a:prstGeom>
          <a:noFill/>
        </p:spPr>
        <p:txBody>
          <a:bodyPr wrap="none" rtlCol="0">
            <a:spAutoFit/>
          </a:bodyPr>
          <a:lstStyle/>
          <a:p>
            <a:r>
              <a:rPr lang="en-US" sz="900" dirty="0"/>
              <a:t>TDD: Time Division Duplex</a:t>
            </a:r>
          </a:p>
        </p:txBody>
      </p:sp>
    </p:spTree>
    <p:extLst>
      <p:ext uri="{BB962C8B-B14F-4D97-AF65-F5344CB8AC3E}">
        <p14:creationId xmlns:p14="http://schemas.microsoft.com/office/powerpoint/2010/main" val="206950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5G Radio Access </a:t>
            </a:r>
            <a:br>
              <a:rPr lang="en-US" dirty="0"/>
            </a:br>
            <a:r>
              <a:rPr lang="en-US" sz="1600" b="0" dirty="0"/>
              <a:t>5G NR Signal Format (TDD) </a:t>
            </a:r>
          </a:p>
        </p:txBody>
      </p:sp>
      <p:grpSp>
        <p:nvGrpSpPr>
          <p:cNvPr id="27" name="Group 26">
            <a:extLst>
              <a:ext uri="{FF2B5EF4-FFF2-40B4-BE49-F238E27FC236}">
                <a16:creationId xmlns:a16="http://schemas.microsoft.com/office/drawing/2014/main" id="{8D982565-ECF6-8046-950F-EA06376EFAEA}"/>
              </a:ext>
            </a:extLst>
          </p:cNvPr>
          <p:cNvGrpSpPr/>
          <p:nvPr/>
        </p:nvGrpSpPr>
        <p:grpSpPr>
          <a:xfrm>
            <a:off x="263913" y="1695685"/>
            <a:ext cx="8460059" cy="1587020"/>
            <a:chOff x="226742" y="1216471"/>
            <a:chExt cx="8460058" cy="1587020"/>
          </a:xfrm>
        </p:grpSpPr>
        <p:pic>
          <p:nvPicPr>
            <p:cNvPr id="10" name="Picture 3"/>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67100" y="1456794"/>
              <a:ext cx="271811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 name="Picture 2"/>
            <p:cNvPicPr preferRelativeResize="0">
              <a:picLocks noChangeArrowheads="1"/>
            </p:cNvPicPr>
            <p:nvPr/>
          </p:nvPicPr>
          <p:blipFill rotWithShape="1">
            <a:blip r:embed="rId4" cstate="email">
              <a:extLst>
                <a:ext uri="{28A0092B-C50C-407E-A947-70E740481C1C}">
                  <a14:useLocalDpi xmlns:a14="http://schemas.microsoft.com/office/drawing/2010/main"/>
                </a:ext>
              </a:extLst>
            </a:blip>
            <a:srcRect l="29684" r="29890"/>
            <a:stretch/>
          </p:blipFill>
          <p:spPr bwMode="auto">
            <a:xfrm>
              <a:off x="730869" y="1403454"/>
              <a:ext cx="201168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cxnSp>
          <p:nvCxnSpPr>
            <p:cNvPr id="31" name="Straight Connector 30"/>
            <p:cNvCxnSpPr/>
            <p:nvPr/>
          </p:nvCxnSpPr>
          <p:spPr>
            <a:xfrm>
              <a:off x="936097" y="1956526"/>
              <a:ext cx="0" cy="38383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568174" y="1927641"/>
              <a:ext cx="0" cy="38489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p:cNvCxnSpPr>
            <p:nvPr/>
          </p:nvCxnSpPr>
          <p:spPr>
            <a:xfrm>
              <a:off x="923693" y="2168884"/>
              <a:ext cx="1641087" cy="0"/>
            </a:xfrm>
            <a:prstGeom prst="straightConnector1">
              <a:avLst/>
            </a:prstGeom>
            <a:ln>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781322"/>
            <p:cNvSpPr txBox="1">
              <a:spLocks noChangeArrowheads="1"/>
            </p:cNvSpPr>
            <p:nvPr/>
          </p:nvSpPr>
          <p:spPr bwMode="auto">
            <a:xfrm>
              <a:off x="1100253" y="2074592"/>
              <a:ext cx="1263805" cy="230832"/>
            </a:xfrm>
            <a:prstGeom prst="rect">
              <a:avLst/>
            </a:prstGeom>
            <a:solidFill>
              <a:schemeClr val="bg1"/>
            </a:solidFill>
            <a:ln>
              <a:noFill/>
            </a:ln>
          </p:spPr>
          <p:txBody>
            <a:bodyPr wrap="square" lIns="0" rIns="0">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algn="ctr" eaLnBrk="1" hangingPunct="1"/>
              <a:r>
                <a:rPr lang="en-US" sz="900" dirty="0">
                  <a:solidFill>
                    <a:srgbClr val="C00000"/>
                  </a:solidFill>
                  <a:latin typeface="Calibri" panose="020F0502020204030204" pitchFamily="34" charset="0"/>
                  <a:ea typeface="ＭＳ Ｐゴシック" charset="0"/>
                </a:rPr>
                <a:t>CH BW: 5, 10… 400 [MHz]</a:t>
              </a:r>
            </a:p>
          </p:txBody>
        </p:sp>
        <p:sp>
          <p:nvSpPr>
            <p:cNvPr id="48" name="Rectangle 47"/>
            <p:cNvSpPr/>
            <p:nvPr/>
          </p:nvSpPr>
          <p:spPr>
            <a:xfrm>
              <a:off x="6896738" y="1471301"/>
              <a:ext cx="91440" cy="548640"/>
            </a:xfrm>
            <a:prstGeom prst="rect">
              <a:avLst/>
            </a:prstGeom>
            <a:solidFill>
              <a:srgbClr val="CC99FF"/>
            </a:solidFill>
            <a:ln w="158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9" name="Straight Connector 48"/>
            <p:cNvCxnSpPr/>
            <p:nvPr/>
          </p:nvCxnSpPr>
          <p:spPr>
            <a:xfrm>
              <a:off x="1715387" y="1487274"/>
              <a:ext cx="3427935" cy="0"/>
            </a:xfrm>
            <a:prstGeom prst="line">
              <a:avLst/>
            </a:prstGeom>
            <a:ln>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689868" y="2032193"/>
              <a:ext cx="3427935" cy="0"/>
            </a:xfrm>
            <a:prstGeom prst="line">
              <a:avLst/>
            </a:prstGeom>
            <a:ln>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7095392" y="1471301"/>
              <a:ext cx="91440" cy="548640"/>
            </a:xfrm>
            <a:prstGeom prst="rect">
              <a:avLst/>
            </a:prstGeom>
            <a:solidFill>
              <a:srgbClr val="CC99FF"/>
            </a:solidFill>
            <a:ln w="158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Rectangle 51"/>
            <p:cNvSpPr/>
            <p:nvPr/>
          </p:nvSpPr>
          <p:spPr>
            <a:xfrm>
              <a:off x="7307872" y="1471301"/>
              <a:ext cx="91440" cy="548640"/>
            </a:xfrm>
            <a:prstGeom prst="rect">
              <a:avLst/>
            </a:prstGeom>
            <a:solidFill>
              <a:srgbClr val="CC99FF"/>
            </a:solidFill>
            <a:ln w="158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Rectangle 52"/>
            <p:cNvSpPr/>
            <p:nvPr/>
          </p:nvSpPr>
          <p:spPr>
            <a:xfrm>
              <a:off x="7523576" y="1471301"/>
              <a:ext cx="91440" cy="548640"/>
            </a:xfrm>
            <a:prstGeom prst="rect">
              <a:avLst/>
            </a:prstGeom>
            <a:solidFill>
              <a:srgbClr val="CCFF99"/>
            </a:solidFill>
            <a:ln w="158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Rectangle 53"/>
            <p:cNvSpPr/>
            <p:nvPr/>
          </p:nvSpPr>
          <p:spPr>
            <a:xfrm>
              <a:off x="7714076" y="1471301"/>
              <a:ext cx="91440" cy="548640"/>
            </a:xfrm>
            <a:prstGeom prst="rect">
              <a:avLst/>
            </a:prstGeom>
            <a:solidFill>
              <a:srgbClr val="CCFF99"/>
            </a:solidFill>
            <a:ln w="158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Rectangle 54"/>
            <p:cNvSpPr/>
            <p:nvPr/>
          </p:nvSpPr>
          <p:spPr>
            <a:xfrm>
              <a:off x="7904576" y="1471301"/>
              <a:ext cx="91440" cy="548640"/>
            </a:xfrm>
            <a:prstGeom prst="rect">
              <a:avLst/>
            </a:prstGeom>
            <a:solidFill>
              <a:srgbClr val="CCFF99"/>
            </a:solidFill>
            <a:ln w="158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TextBox 302"/>
            <p:cNvSpPr txBox="1">
              <a:spLocks noChangeArrowheads="1"/>
            </p:cNvSpPr>
            <p:nvPr/>
          </p:nvSpPr>
          <p:spPr bwMode="auto">
            <a:xfrm>
              <a:off x="6408236" y="1216471"/>
              <a:ext cx="5020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800" dirty="0">
                  <a:solidFill>
                    <a:srgbClr val="C00000"/>
                  </a:solidFill>
                  <a:latin typeface="Calibri" panose="020F0502020204030204" pitchFamily="34" charset="0"/>
                  <a:ea typeface="ＭＳ Ｐゴシック" charset="0"/>
                </a:rPr>
                <a:t>POWER</a:t>
              </a:r>
            </a:p>
          </p:txBody>
        </p:sp>
        <p:sp>
          <p:nvSpPr>
            <p:cNvPr id="57" name="Line 55"/>
            <p:cNvSpPr>
              <a:spLocks noChangeShapeType="1"/>
            </p:cNvSpPr>
            <p:nvPr/>
          </p:nvSpPr>
          <p:spPr bwMode="auto">
            <a:xfrm flipV="1">
              <a:off x="6890607" y="1261954"/>
              <a:ext cx="5316" cy="914400"/>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 name="TextBox 305"/>
            <p:cNvSpPr txBox="1">
              <a:spLocks noChangeArrowheads="1"/>
            </p:cNvSpPr>
            <p:nvPr/>
          </p:nvSpPr>
          <p:spPr bwMode="auto">
            <a:xfrm>
              <a:off x="8288934" y="1954576"/>
              <a:ext cx="3978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800" dirty="0">
                  <a:solidFill>
                    <a:srgbClr val="C00000"/>
                  </a:solidFill>
                  <a:latin typeface="Calibri" panose="020F0502020204030204" pitchFamily="34" charset="0"/>
                  <a:ea typeface="ＭＳ Ｐゴシック" charset="0"/>
                </a:rPr>
                <a:t>TIME</a:t>
              </a:r>
            </a:p>
          </p:txBody>
        </p:sp>
        <p:sp>
          <p:nvSpPr>
            <p:cNvPr id="59" name="Rectangle 58"/>
            <p:cNvSpPr/>
            <p:nvPr/>
          </p:nvSpPr>
          <p:spPr>
            <a:xfrm>
              <a:off x="8095076" y="1471301"/>
              <a:ext cx="91440" cy="548640"/>
            </a:xfrm>
            <a:prstGeom prst="rect">
              <a:avLst/>
            </a:prstGeom>
            <a:solidFill>
              <a:srgbClr val="CCFF99"/>
            </a:solidFill>
            <a:ln w="158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Line 21"/>
            <p:cNvSpPr>
              <a:spLocks noChangeShapeType="1"/>
            </p:cNvSpPr>
            <p:nvPr/>
          </p:nvSpPr>
          <p:spPr bwMode="auto">
            <a:xfrm flipV="1">
              <a:off x="6819368" y="2027940"/>
              <a:ext cx="1554480" cy="0"/>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 name="TextBox 326"/>
            <p:cNvSpPr txBox="1">
              <a:spLocks noChangeArrowheads="1"/>
            </p:cNvSpPr>
            <p:nvPr/>
          </p:nvSpPr>
          <p:spPr bwMode="auto">
            <a:xfrm>
              <a:off x="6871053" y="2005612"/>
              <a:ext cx="156901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700" dirty="0">
                  <a:solidFill>
                    <a:srgbClr val="C00000"/>
                  </a:solidFill>
                  <a:latin typeface="Tahoma" charset="0"/>
                  <a:ea typeface="ＭＳ Ｐゴシック" charset="0"/>
                </a:rPr>
                <a:t>1  2  3  4  5  6  7 …….        …..14</a:t>
              </a:r>
            </a:p>
          </p:txBody>
        </p:sp>
        <p:sp>
          <p:nvSpPr>
            <p:cNvPr id="64" name="Line 55"/>
            <p:cNvSpPr>
              <a:spLocks noChangeShapeType="1"/>
            </p:cNvSpPr>
            <p:nvPr/>
          </p:nvSpPr>
          <p:spPr bwMode="auto">
            <a:xfrm flipV="1">
              <a:off x="6896100" y="2005611"/>
              <a:ext cx="0" cy="284952"/>
            </a:xfrm>
            <a:prstGeom prst="line">
              <a:avLst/>
            </a:prstGeom>
            <a:noFill/>
            <a:ln w="9525">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Line 55"/>
            <p:cNvSpPr>
              <a:spLocks noChangeShapeType="1"/>
            </p:cNvSpPr>
            <p:nvPr/>
          </p:nvSpPr>
          <p:spPr bwMode="auto">
            <a:xfrm flipV="1">
              <a:off x="8286748" y="2005612"/>
              <a:ext cx="0" cy="284952"/>
            </a:xfrm>
            <a:prstGeom prst="line">
              <a:avLst/>
            </a:prstGeom>
            <a:noFill/>
            <a:ln w="9525">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67" name="Straight Arrow Connector 66"/>
            <p:cNvCxnSpPr>
              <a:cxnSpLocks/>
            </p:cNvCxnSpPr>
            <p:nvPr/>
          </p:nvCxnSpPr>
          <p:spPr>
            <a:xfrm>
              <a:off x="6896100" y="2200015"/>
              <a:ext cx="1390648" cy="0"/>
            </a:xfrm>
            <a:prstGeom prst="straightConnector1">
              <a:avLst/>
            </a:prstGeom>
            <a:ln>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TextBox 332"/>
            <p:cNvSpPr txBox="1">
              <a:spLocks noChangeArrowheads="1"/>
            </p:cNvSpPr>
            <p:nvPr/>
          </p:nvSpPr>
          <p:spPr bwMode="auto">
            <a:xfrm>
              <a:off x="7277100" y="2530861"/>
              <a:ext cx="3433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800" dirty="0">
                  <a:solidFill>
                    <a:srgbClr val="C00000"/>
                  </a:solidFill>
                  <a:latin typeface="Calibri" panose="020F0502020204030204" pitchFamily="34" charset="0"/>
                  <a:ea typeface="ＭＳ Ｐゴシック" charset="0"/>
                </a:rPr>
                <a:t>Slot</a:t>
              </a:r>
            </a:p>
          </p:txBody>
        </p:sp>
        <p:sp>
          <p:nvSpPr>
            <p:cNvPr id="72" name="Line 21"/>
            <p:cNvSpPr>
              <a:spLocks noChangeShapeType="1"/>
            </p:cNvSpPr>
            <p:nvPr/>
          </p:nvSpPr>
          <p:spPr bwMode="auto">
            <a:xfrm>
              <a:off x="584410" y="2027942"/>
              <a:ext cx="2337210" cy="0"/>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 name="TextBox 92"/>
            <p:cNvSpPr txBox="1">
              <a:spLocks noChangeArrowheads="1"/>
            </p:cNvSpPr>
            <p:nvPr/>
          </p:nvSpPr>
          <p:spPr bwMode="auto">
            <a:xfrm>
              <a:off x="226742" y="2035561"/>
              <a:ext cx="69121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800" dirty="0">
                  <a:solidFill>
                    <a:srgbClr val="C00000"/>
                  </a:solidFill>
                  <a:latin typeface="Calibri" panose="020F0502020204030204" pitchFamily="34" charset="0"/>
                  <a:ea typeface="ＭＳ Ｐゴシック" charset="0"/>
                </a:rPr>
                <a:t>FREQUENCY</a:t>
              </a:r>
            </a:p>
          </p:txBody>
        </p:sp>
        <p:sp>
          <p:nvSpPr>
            <p:cNvPr id="74" name="Line 21"/>
            <p:cNvSpPr>
              <a:spLocks noChangeShapeType="1"/>
            </p:cNvSpPr>
            <p:nvPr/>
          </p:nvSpPr>
          <p:spPr bwMode="auto">
            <a:xfrm>
              <a:off x="3438215" y="2032193"/>
              <a:ext cx="3017520" cy="0"/>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 name="Line 55"/>
            <p:cNvSpPr>
              <a:spLocks noChangeShapeType="1"/>
            </p:cNvSpPr>
            <p:nvPr/>
          </p:nvSpPr>
          <p:spPr bwMode="auto">
            <a:xfrm flipV="1">
              <a:off x="3458417" y="1278671"/>
              <a:ext cx="0" cy="821038"/>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 name="TextBox 91"/>
            <p:cNvSpPr txBox="1">
              <a:spLocks noChangeArrowheads="1"/>
            </p:cNvSpPr>
            <p:nvPr/>
          </p:nvSpPr>
          <p:spPr bwMode="auto">
            <a:xfrm>
              <a:off x="2971883" y="1216471"/>
              <a:ext cx="5020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800" dirty="0">
                  <a:solidFill>
                    <a:srgbClr val="C00000"/>
                  </a:solidFill>
                  <a:latin typeface="Calibri" panose="020F0502020204030204" pitchFamily="34" charset="0"/>
                  <a:ea typeface="ＭＳ Ｐゴシック" charset="0"/>
                </a:rPr>
                <a:t>POWER</a:t>
              </a:r>
            </a:p>
          </p:txBody>
        </p:sp>
        <p:sp>
          <p:nvSpPr>
            <p:cNvPr id="77" name="Line 55"/>
            <p:cNvSpPr>
              <a:spLocks noChangeShapeType="1"/>
            </p:cNvSpPr>
            <p:nvPr/>
          </p:nvSpPr>
          <p:spPr bwMode="auto">
            <a:xfrm flipV="1">
              <a:off x="1729368" y="1278671"/>
              <a:ext cx="0" cy="821038"/>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 name="TextBox 91"/>
            <p:cNvSpPr txBox="1">
              <a:spLocks noChangeArrowheads="1"/>
            </p:cNvSpPr>
            <p:nvPr/>
          </p:nvSpPr>
          <p:spPr bwMode="auto">
            <a:xfrm>
              <a:off x="1224775" y="1223905"/>
              <a:ext cx="5020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800" dirty="0">
                  <a:solidFill>
                    <a:srgbClr val="C00000"/>
                  </a:solidFill>
                  <a:latin typeface="Calibri" panose="020F0502020204030204" pitchFamily="34" charset="0"/>
                  <a:ea typeface="ＭＳ Ｐゴシック" charset="0"/>
                </a:rPr>
                <a:t>POWER</a:t>
              </a:r>
            </a:p>
          </p:txBody>
        </p:sp>
        <p:sp>
          <p:nvSpPr>
            <p:cNvPr id="193" name="Rectangle 192"/>
            <p:cNvSpPr/>
            <p:nvPr/>
          </p:nvSpPr>
          <p:spPr>
            <a:xfrm>
              <a:off x="3467100" y="2041719"/>
              <a:ext cx="274320" cy="119263"/>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0</a:t>
              </a:r>
            </a:p>
          </p:txBody>
        </p:sp>
        <p:sp>
          <p:nvSpPr>
            <p:cNvPr id="194" name="Rectangle 193"/>
            <p:cNvSpPr/>
            <p:nvPr/>
          </p:nvSpPr>
          <p:spPr>
            <a:xfrm>
              <a:off x="3733800" y="2041719"/>
              <a:ext cx="274320" cy="119263"/>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1</a:t>
              </a:r>
            </a:p>
          </p:txBody>
        </p:sp>
        <p:sp>
          <p:nvSpPr>
            <p:cNvPr id="195" name="Rectangle 194"/>
            <p:cNvSpPr/>
            <p:nvPr/>
          </p:nvSpPr>
          <p:spPr>
            <a:xfrm>
              <a:off x="4000500" y="2041719"/>
              <a:ext cx="274320" cy="119263"/>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2</a:t>
              </a:r>
            </a:p>
          </p:txBody>
        </p:sp>
        <p:sp>
          <p:nvSpPr>
            <p:cNvPr id="196" name="Rectangle 195"/>
            <p:cNvSpPr/>
            <p:nvPr/>
          </p:nvSpPr>
          <p:spPr>
            <a:xfrm>
              <a:off x="4267200" y="2041719"/>
              <a:ext cx="274320" cy="119263"/>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3</a:t>
              </a:r>
            </a:p>
          </p:txBody>
        </p:sp>
        <p:sp>
          <p:nvSpPr>
            <p:cNvPr id="197" name="Rectangle 196"/>
            <p:cNvSpPr/>
            <p:nvPr/>
          </p:nvSpPr>
          <p:spPr>
            <a:xfrm>
              <a:off x="5628578" y="2045929"/>
              <a:ext cx="274320" cy="119264"/>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800" dirty="0">
                  <a:solidFill>
                    <a:srgbClr val="C00000"/>
                  </a:solidFill>
                  <a:latin typeface="Tahoma" pitchFamily="34" charset="0"/>
                  <a:ea typeface="Tahoma" pitchFamily="34" charset="0"/>
                  <a:cs typeface="Tahoma" pitchFamily="34" charset="0"/>
                </a:rPr>
                <a:t>8</a:t>
              </a:r>
            </a:p>
          </p:txBody>
        </p:sp>
        <p:sp>
          <p:nvSpPr>
            <p:cNvPr id="198" name="Rectangle 197"/>
            <p:cNvSpPr/>
            <p:nvPr/>
          </p:nvSpPr>
          <p:spPr>
            <a:xfrm>
              <a:off x="5888190" y="2045929"/>
              <a:ext cx="274320" cy="119264"/>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800" dirty="0">
                  <a:solidFill>
                    <a:srgbClr val="C00000"/>
                  </a:solidFill>
                  <a:latin typeface="Tahoma" pitchFamily="34" charset="0"/>
                  <a:ea typeface="Tahoma" pitchFamily="34" charset="0"/>
                  <a:cs typeface="Tahoma" pitchFamily="34" charset="0"/>
                </a:rPr>
                <a:t>9</a:t>
              </a:r>
            </a:p>
          </p:txBody>
        </p:sp>
        <p:cxnSp>
          <p:nvCxnSpPr>
            <p:cNvPr id="200" name="Straight Connector 199"/>
            <p:cNvCxnSpPr/>
            <p:nvPr/>
          </p:nvCxnSpPr>
          <p:spPr>
            <a:xfrm>
              <a:off x="3733800" y="2134975"/>
              <a:ext cx="0" cy="175437"/>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a:off x="3287410" y="2249274"/>
              <a:ext cx="179690"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a:off x="3733801" y="2249274"/>
              <a:ext cx="180753" cy="0"/>
            </a:xfrm>
            <a:prstGeom prst="straightConnector1">
              <a:avLst/>
            </a:prstGeom>
            <a:ln>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3467100" y="2137269"/>
              <a:ext cx="0" cy="64008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4818256" y="2149842"/>
              <a:ext cx="0" cy="45720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a:cxnSpLocks/>
            </p:cNvCxnSpPr>
            <p:nvPr/>
          </p:nvCxnSpPr>
          <p:spPr>
            <a:xfrm>
              <a:off x="3475122" y="2509847"/>
              <a:ext cx="1342205" cy="0"/>
            </a:xfrm>
            <a:prstGeom prst="straightConnector1">
              <a:avLst/>
            </a:prstGeom>
            <a:ln>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a:cxnSpLocks/>
            </p:cNvCxnSpPr>
            <p:nvPr/>
          </p:nvCxnSpPr>
          <p:spPr>
            <a:xfrm>
              <a:off x="3467278" y="2679524"/>
              <a:ext cx="2710498"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0" name="TextBox 88"/>
            <p:cNvSpPr txBox="1">
              <a:spLocks noChangeArrowheads="1"/>
            </p:cNvSpPr>
            <p:nvPr/>
          </p:nvSpPr>
          <p:spPr bwMode="auto">
            <a:xfrm>
              <a:off x="4409379" y="2572659"/>
              <a:ext cx="832279"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900" dirty="0">
                  <a:solidFill>
                    <a:srgbClr val="C00000"/>
                  </a:solidFill>
                  <a:latin typeface="Calibri" panose="020F0502020204030204" pitchFamily="34" charset="0"/>
                  <a:ea typeface="ＭＳ Ｐゴシック" charset="0"/>
                </a:rPr>
                <a:t>Frame (10ms)</a:t>
              </a:r>
            </a:p>
          </p:txBody>
        </p:sp>
        <p:cxnSp>
          <p:nvCxnSpPr>
            <p:cNvPr id="211" name="Straight Connector 210"/>
            <p:cNvCxnSpPr>
              <a:stCxn id="64" idx="0"/>
            </p:cNvCxnSpPr>
            <p:nvPr/>
          </p:nvCxnSpPr>
          <p:spPr>
            <a:xfrm>
              <a:off x="6896100" y="2290564"/>
              <a:ext cx="419100" cy="125997"/>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a:stCxn id="65" idx="0"/>
            </p:cNvCxnSpPr>
            <p:nvPr/>
          </p:nvCxnSpPr>
          <p:spPr>
            <a:xfrm flipH="1">
              <a:off x="7639048" y="2290564"/>
              <a:ext cx="647700" cy="125996"/>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214" name="Rectangle 213"/>
            <p:cNvSpPr/>
            <p:nvPr/>
          </p:nvSpPr>
          <p:spPr bwMode="auto">
            <a:xfrm>
              <a:off x="7315200" y="2416560"/>
              <a:ext cx="274320" cy="12227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0</a:t>
              </a:r>
            </a:p>
          </p:txBody>
        </p:sp>
        <p:sp>
          <p:nvSpPr>
            <p:cNvPr id="215" name="Rectangle 214"/>
            <p:cNvSpPr/>
            <p:nvPr/>
          </p:nvSpPr>
          <p:spPr bwMode="auto">
            <a:xfrm>
              <a:off x="7601748" y="2416560"/>
              <a:ext cx="274320" cy="12227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1</a:t>
              </a:r>
            </a:p>
          </p:txBody>
        </p:sp>
        <p:sp>
          <p:nvSpPr>
            <p:cNvPr id="216" name="Rectangle 215"/>
            <p:cNvSpPr/>
            <p:nvPr/>
          </p:nvSpPr>
          <p:spPr bwMode="auto">
            <a:xfrm>
              <a:off x="7876599" y="2416560"/>
              <a:ext cx="274320" cy="12227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2</a:t>
              </a:r>
            </a:p>
          </p:txBody>
        </p:sp>
        <p:sp>
          <p:nvSpPr>
            <p:cNvPr id="217" name="Rectangle 216"/>
            <p:cNvSpPr/>
            <p:nvPr/>
          </p:nvSpPr>
          <p:spPr bwMode="auto">
            <a:xfrm>
              <a:off x="8145780" y="2416560"/>
              <a:ext cx="274320" cy="12227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3</a:t>
              </a:r>
            </a:p>
          </p:txBody>
        </p:sp>
        <p:cxnSp>
          <p:nvCxnSpPr>
            <p:cNvPr id="218" name="Straight Connector 217"/>
            <p:cNvCxnSpPr/>
            <p:nvPr/>
          </p:nvCxnSpPr>
          <p:spPr>
            <a:xfrm flipV="1">
              <a:off x="8456428" y="2492760"/>
              <a:ext cx="154172"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6169413" y="2137269"/>
              <a:ext cx="0" cy="64008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61" name="TextBox 325"/>
            <p:cNvSpPr txBox="1">
              <a:spLocks noChangeArrowheads="1"/>
            </p:cNvSpPr>
            <p:nvPr/>
          </p:nvSpPr>
          <p:spPr bwMode="auto">
            <a:xfrm>
              <a:off x="7352039" y="2152996"/>
              <a:ext cx="524182" cy="123111"/>
            </a:xfrm>
            <a:prstGeom prst="rect">
              <a:avLst/>
            </a:prstGeom>
            <a:solidFill>
              <a:schemeClr val="bg1"/>
            </a:solidFill>
            <a:ln>
              <a:noFill/>
            </a:ln>
          </p:spPr>
          <p:txBody>
            <a:bodyPr wrap="none" lIns="0" tIns="0" rIns="0" bIns="0">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800" dirty="0">
                  <a:solidFill>
                    <a:srgbClr val="C00000"/>
                  </a:solidFill>
                  <a:latin typeface="Calibri" panose="020F0502020204030204" pitchFamily="34" charset="0"/>
                  <a:ea typeface="ＭＳ Ｐゴシック" charset="0"/>
                </a:rPr>
                <a:t>Symbols (</a:t>
              </a:r>
              <a:r>
                <a:rPr lang="en-US" sz="800" dirty="0" err="1">
                  <a:solidFill>
                    <a:srgbClr val="C00000"/>
                  </a:solidFill>
                  <a:latin typeface="Calibri" panose="020F0502020204030204" pitchFamily="34" charset="0"/>
                  <a:ea typeface="ＭＳ Ｐゴシック" charset="0"/>
                </a:rPr>
                <a:t>Sy</a:t>
              </a:r>
              <a:r>
                <a:rPr lang="en-US" sz="800" dirty="0">
                  <a:solidFill>
                    <a:srgbClr val="C00000"/>
                  </a:solidFill>
                  <a:latin typeface="Calibri" panose="020F0502020204030204" pitchFamily="34" charset="0"/>
                  <a:ea typeface="ＭＳ Ｐゴシック" charset="0"/>
                </a:rPr>
                <a:t>)</a:t>
              </a:r>
            </a:p>
          </p:txBody>
        </p:sp>
        <p:sp>
          <p:nvSpPr>
            <p:cNvPr id="220" name="Rectangle 219">
              <a:extLst>
                <a:ext uri="{FF2B5EF4-FFF2-40B4-BE49-F238E27FC236}">
                  <a16:creationId xmlns:a16="http://schemas.microsoft.com/office/drawing/2014/main" id="{B2E65B57-1AFD-C847-B034-FDBF5096C394}"/>
                </a:ext>
              </a:extLst>
            </p:cNvPr>
            <p:cNvSpPr/>
            <p:nvPr/>
          </p:nvSpPr>
          <p:spPr>
            <a:xfrm>
              <a:off x="4548768" y="2045436"/>
              <a:ext cx="274320" cy="119263"/>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4</a:t>
              </a:r>
            </a:p>
          </p:txBody>
        </p:sp>
        <p:sp>
          <p:nvSpPr>
            <p:cNvPr id="221" name="Rectangle 220">
              <a:extLst>
                <a:ext uri="{FF2B5EF4-FFF2-40B4-BE49-F238E27FC236}">
                  <a16:creationId xmlns:a16="http://schemas.microsoft.com/office/drawing/2014/main" id="{E39725C7-6846-2046-BDBC-F69FBDB77BD6}"/>
                </a:ext>
              </a:extLst>
            </p:cNvPr>
            <p:cNvSpPr/>
            <p:nvPr/>
          </p:nvSpPr>
          <p:spPr>
            <a:xfrm>
              <a:off x="4815468" y="2045436"/>
              <a:ext cx="274320" cy="119263"/>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5</a:t>
              </a:r>
            </a:p>
          </p:txBody>
        </p:sp>
        <p:sp>
          <p:nvSpPr>
            <p:cNvPr id="222" name="Rectangle 221">
              <a:extLst>
                <a:ext uri="{FF2B5EF4-FFF2-40B4-BE49-F238E27FC236}">
                  <a16:creationId xmlns:a16="http://schemas.microsoft.com/office/drawing/2014/main" id="{B5DE4695-6AE9-6C44-8A8A-F3747D7FEE87}"/>
                </a:ext>
              </a:extLst>
            </p:cNvPr>
            <p:cNvSpPr/>
            <p:nvPr/>
          </p:nvSpPr>
          <p:spPr>
            <a:xfrm>
              <a:off x="5082168" y="2045436"/>
              <a:ext cx="274320" cy="119263"/>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6</a:t>
              </a:r>
            </a:p>
          </p:txBody>
        </p:sp>
        <p:sp>
          <p:nvSpPr>
            <p:cNvPr id="225" name="Rectangle 224">
              <a:extLst>
                <a:ext uri="{FF2B5EF4-FFF2-40B4-BE49-F238E27FC236}">
                  <a16:creationId xmlns:a16="http://schemas.microsoft.com/office/drawing/2014/main" id="{0F7A1AAA-D304-1E45-B43D-49404D17441F}"/>
                </a:ext>
              </a:extLst>
            </p:cNvPr>
            <p:cNvSpPr/>
            <p:nvPr/>
          </p:nvSpPr>
          <p:spPr>
            <a:xfrm>
              <a:off x="5348868" y="2045436"/>
              <a:ext cx="274320" cy="119263"/>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7</a:t>
              </a:r>
            </a:p>
          </p:txBody>
        </p:sp>
        <p:sp>
          <p:nvSpPr>
            <p:cNvPr id="203" name="TextBox 88"/>
            <p:cNvSpPr txBox="1">
              <a:spLocks noChangeArrowheads="1"/>
            </p:cNvSpPr>
            <p:nvPr/>
          </p:nvSpPr>
          <p:spPr bwMode="auto">
            <a:xfrm>
              <a:off x="3383929" y="2304248"/>
              <a:ext cx="442493" cy="160044"/>
            </a:xfrm>
            <a:prstGeom prst="rect">
              <a:avLst/>
            </a:prstGeom>
            <a:solidFill>
              <a:schemeClr val="bg1"/>
            </a:solidFill>
            <a:ln>
              <a:noFill/>
            </a:ln>
          </p:spPr>
          <p:txBody>
            <a:bodyPr wrap="none" lIns="18288" tIns="18288" rIns="18288" bIns="18288">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800" dirty="0">
                  <a:solidFill>
                    <a:srgbClr val="C00000"/>
                  </a:solidFill>
                  <a:latin typeface="Calibri" panose="020F0502020204030204" pitchFamily="34" charset="0"/>
                  <a:ea typeface="ＭＳ Ｐゴシック" charset="0"/>
                </a:rPr>
                <a:t>Subframe</a:t>
              </a:r>
            </a:p>
          </p:txBody>
        </p:sp>
        <p:sp>
          <p:nvSpPr>
            <p:cNvPr id="226" name="TextBox 88">
              <a:extLst>
                <a:ext uri="{FF2B5EF4-FFF2-40B4-BE49-F238E27FC236}">
                  <a16:creationId xmlns:a16="http://schemas.microsoft.com/office/drawing/2014/main" id="{58B53CB5-606B-1543-88F2-9C782C873283}"/>
                </a:ext>
              </a:extLst>
            </p:cNvPr>
            <p:cNvSpPr txBox="1">
              <a:spLocks noChangeArrowheads="1"/>
            </p:cNvSpPr>
            <p:nvPr/>
          </p:nvSpPr>
          <p:spPr bwMode="auto">
            <a:xfrm>
              <a:off x="3893168" y="2426912"/>
              <a:ext cx="530658" cy="160044"/>
            </a:xfrm>
            <a:prstGeom prst="rect">
              <a:avLst/>
            </a:prstGeom>
            <a:solidFill>
              <a:schemeClr val="bg1"/>
            </a:solidFill>
            <a:ln>
              <a:noFill/>
            </a:ln>
          </p:spPr>
          <p:txBody>
            <a:bodyPr wrap="none" lIns="18288" tIns="18288" rIns="18288" bIns="18288">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800" dirty="0" err="1">
                  <a:solidFill>
                    <a:srgbClr val="C00000"/>
                  </a:solidFill>
                  <a:latin typeface="Calibri" panose="020F0502020204030204" pitchFamily="34" charset="0"/>
                  <a:ea typeface="ＭＳ Ｐゴシック" charset="0"/>
                </a:rPr>
                <a:t>Halfframe</a:t>
              </a:r>
              <a:r>
                <a:rPr lang="en-US" sz="800" dirty="0">
                  <a:solidFill>
                    <a:srgbClr val="C00000"/>
                  </a:solidFill>
                  <a:latin typeface="Calibri" panose="020F0502020204030204" pitchFamily="34" charset="0"/>
                  <a:ea typeface="ＭＳ Ｐゴシック" charset="0"/>
                </a:rPr>
                <a:t> 0</a:t>
              </a:r>
            </a:p>
          </p:txBody>
        </p:sp>
        <p:cxnSp>
          <p:nvCxnSpPr>
            <p:cNvPr id="227" name="Straight Arrow Connector 226">
              <a:extLst>
                <a:ext uri="{FF2B5EF4-FFF2-40B4-BE49-F238E27FC236}">
                  <a16:creationId xmlns:a16="http://schemas.microsoft.com/office/drawing/2014/main" id="{07C77335-D5C9-3F4D-AA2E-E43D40FF0A25}"/>
                </a:ext>
              </a:extLst>
            </p:cNvPr>
            <p:cNvCxnSpPr>
              <a:cxnSpLocks/>
            </p:cNvCxnSpPr>
            <p:nvPr/>
          </p:nvCxnSpPr>
          <p:spPr>
            <a:xfrm>
              <a:off x="4816986" y="2513564"/>
              <a:ext cx="1342205" cy="0"/>
            </a:xfrm>
            <a:prstGeom prst="straightConnector1">
              <a:avLst/>
            </a:prstGeom>
            <a:ln>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8" name="TextBox 88">
              <a:extLst>
                <a:ext uri="{FF2B5EF4-FFF2-40B4-BE49-F238E27FC236}">
                  <a16:creationId xmlns:a16="http://schemas.microsoft.com/office/drawing/2014/main" id="{8C9D0470-8895-404C-9F0C-48323DD62BB9}"/>
                </a:ext>
              </a:extLst>
            </p:cNvPr>
            <p:cNvSpPr txBox="1">
              <a:spLocks noChangeArrowheads="1"/>
            </p:cNvSpPr>
            <p:nvPr/>
          </p:nvSpPr>
          <p:spPr bwMode="auto">
            <a:xfrm>
              <a:off x="5235032" y="2430629"/>
              <a:ext cx="530658" cy="160044"/>
            </a:xfrm>
            <a:prstGeom prst="rect">
              <a:avLst/>
            </a:prstGeom>
            <a:solidFill>
              <a:schemeClr val="bg1"/>
            </a:solidFill>
            <a:ln>
              <a:noFill/>
            </a:ln>
          </p:spPr>
          <p:txBody>
            <a:bodyPr wrap="none" lIns="18288" tIns="18288" rIns="18288" bIns="18288">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800" dirty="0" err="1">
                  <a:solidFill>
                    <a:srgbClr val="C00000"/>
                  </a:solidFill>
                  <a:latin typeface="Calibri" panose="020F0502020204030204" pitchFamily="34" charset="0"/>
                  <a:ea typeface="ＭＳ Ｐゴシック" charset="0"/>
                </a:rPr>
                <a:t>Halfframe</a:t>
              </a:r>
              <a:r>
                <a:rPr lang="en-US" sz="800" dirty="0">
                  <a:solidFill>
                    <a:srgbClr val="C00000"/>
                  </a:solidFill>
                  <a:latin typeface="Calibri" panose="020F0502020204030204" pitchFamily="34" charset="0"/>
                  <a:ea typeface="ＭＳ Ｐゴシック" charset="0"/>
                </a:rPr>
                <a:t> 1</a:t>
              </a:r>
            </a:p>
          </p:txBody>
        </p:sp>
        <p:sp>
          <p:nvSpPr>
            <p:cNvPr id="231" name="Rectangle 230">
              <a:extLst>
                <a:ext uri="{FF2B5EF4-FFF2-40B4-BE49-F238E27FC236}">
                  <a16:creationId xmlns:a16="http://schemas.microsoft.com/office/drawing/2014/main" id="{48318211-FCF3-234A-9C93-8860D3520DB0}"/>
                </a:ext>
              </a:extLst>
            </p:cNvPr>
            <p:cNvSpPr/>
            <p:nvPr/>
          </p:nvSpPr>
          <p:spPr>
            <a:xfrm>
              <a:off x="6996384" y="1471301"/>
              <a:ext cx="91440" cy="548640"/>
            </a:xfrm>
            <a:prstGeom prst="rect">
              <a:avLst/>
            </a:prstGeom>
            <a:solidFill>
              <a:srgbClr val="CC99FF"/>
            </a:solidFill>
            <a:ln w="158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2" name="Rectangle 231">
              <a:extLst>
                <a:ext uri="{FF2B5EF4-FFF2-40B4-BE49-F238E27FC236}">
                  <a16:creationId xmlns:a16="http://schemas.microsoft.com/office/drawing/2014/main" id="{5AB10092-921F-3D49-864D-4EDD33AF500D}"/>
                </a:ext>
              </a:extLst>
            </p:cNvPr>
            <p:cNvSpPr/>
            <p:nvPr/>
          </p:nvSpPr>
          <p:spPr>
            <a:xfrm>
              <a:off x="7203830" y="1471301"/>
              <a:ext cx="91440" cy="548640"/>
            </a:xfrm>
            <a:prstGeom prst="rect">
              <a:avLst/>
            </a:prstGeom>
            <a:solidFill>
              <a:srgbClr val="CC99FF"/>
            </a:solidFill>
            <a:ln w="158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3" name="Rectangle 232">
              <a:extLst>
                <a:ext uri="{FF2B5EF4-FFF2-40B4-BE49-F238E27FC236}">
                  <a16:creationId xmlns:a16="http://schemas.microsoft.com/office/drawing/2014/main" id="{3BBAEEA3-85B9-D541-959B-3456E1854A0C}"/>
                </a:ext>
              </a:extLst>
            </p:cNvPr>
            <p:cNvSpPr/>
            <p:nvPr/>
          </p:nvSpPr>
          <p:spPr>
            <a:xfrm>
              <a:off x="7411914" y="1471301"/>
              <a:ext cx="91440" cy="548640"/>
            </a:xfrm>
            <a:prstGeom prst="rect">
              <a:avLst/>
            </a:prstGeom>
            <a:solidFill>
              <a:srgbClr val="CC99FF"/>
            </a:solidFill>
            <a:ln w="158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4" name="Rectangle 233">
              <a:extLst>
                <a:ext uri="{FF2B5EF4-FFF2-40B4-BE49-F238E27FC236}">
                  <a16:creationId xmlns:a16="http://schemas.microsoft.com/office/drawing/2014/main" id="{39AADF4D-C0D7-B24C-80B7-68DD45E2A8C5}"/>
                </a:ext>
              </a:extLst>
            </p:cNvPr>
            <p:cNvSpPr/>
            <p:nvPr/>
          </p:nvSpPr>
          <p:spPr>
            <a:xfrm>
              <a:off x="7614430" y="1471301"/>
              <a:ext cx="91440" cy="548640"/>
            </a:xfrm>
            <a:prstGeom prst="rect">
              <a:avLst/>
            </a:prstGeom>
            <a:solidFill>
              <a:srgbClr val="CCFF99"/>
            </a:solidFill>
            <a:ln w="158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 name="Rectangle 234">
              <a:extLst>
                <a:ext uri="{FF2B5EF4-FFF2-40B4-BE49-F238E27FC236}">
                  <a16:creationId xmlns:a16="http://schemas.microsoft.com/office/drawing/2014/main" id="{AB177DD4-2019-6847-A3DF-7FC5DEC3A358}"/>
                </a:ext>
              </a:extLst>
            </p:cNvPr>
            <p:cNvSpPr/>
            <p:nvPr/>
          </p:nvSpPr>
          <p:spPr>
            <a:xfrm>
              <a:off x="7804930" y="1471301"/>
              <a:ext cx="91440" cy="548640"/>
            </a:xfrm>
            <a:prstGeom prst="rect">
              <a:avLst/>
            </a:prstGeom>
            <a:solidFill>
              <a:srgbClr val="CCFF99"/>
            </a:solidFill>
            <a:ln w="158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6" name="Rectangle 235">
              <a:extLst>
                <a:ext uri="{FF2B5EF4-FFF2-40B4-BE49-F238E27FC236}">
                  <a16:creationId xmlns:a16="http://schemas.microsoft.com/office/drawing/2014/main" id="{744F44B2-444E-2A4A-BA84-5EF96A6FFC00}"/>
                </a:ext>
              </a:extLst>
            </p:cNvPr>
            <p:cNvSpPr/>
            <p:nvPr/>
          </p:nvSpPr>
          <p:spPr>
            <a:xfrm>
              <a:off x="7995430" y="1471301"/>
              <a:ext cx="91440" cy="548640"/>
            </a:xfrm>
            <a:prstGeom prst="rect">
              <a:avLst/>
            </a:prstGeom>
            <a:solidFill>
              <a:srgbClr val="CCFF99"/>
            </a:solidFill>
            <a:ln w="158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8" name="Rectangle 237">
              <a:extLst>
                <a:ext uri="{FF2B5EF4-FFF2-40B4-BE49-F238E27FC236}">
                  <a16:creationId xmlns:a16="http://schemas.microsoft.com/office/drawing/2014/main" id="{CB578807-8EAD-934A-82F5-72FD7370B3B3}"/>
                </a:ext>
              </a:extLst>
            </p:cNvPr>
            <p:cNvSpPr/>
            <p:nvPr/>
          </p:nvSpPr>
          <p:spPr>
            <a:xfrm>
              <a:off x="8185930" y="1471301"/>
              <a:ext cx="91440" cy="548640"/>
            </a:xfrm>
            <a:prstGeom prst="rect">
              <a:avLst/>
            </a:prstGeom>
            <a:solidFill>
              <a:srgbClr val="CCFF99"/>
            </a:solidFill>
            <a:ln w="158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39" name="Freeform 13">
            <a:extLst>
              <a:ext uri="{FF2B5EF4-FFF2-40B4-BE49-F238E27FC236}">
                <a16:creationId xmlns:a16="http://schemas.microsoft.com/office/drawing/2014/main" id="{7531D61F-4C50-DD4A-8593-3EB6B8CD7277}"/>
              </a:ext>
            </a:extLst>
          </p:cNvPr>
          <p:cNvSpPr>
            <a:spLocks/>
          </p:cNvSpPr>
          <p:nvPr/>
        </p:nvSpPr>
        <p:spPr bwMode="auto">
          <a:xfrm>
            <a:off x="2575932" y="4741302"/>
            <a:ext cx="91440" cy="54864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CC9900"/>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240" name="Freeform 239">
            <a:extLst>
              <a:ext uri="{FF2B5EF4-FFF2-40B4-BE49-F238E27FC236}">
                <a16:creationId xmlns:a16="http://schemas.microsoft.com/office/drawing/2014/main" id="{EFF39FA0-0514-4E4B-A7A0-6793436B9AA8}"/>
              </a:ext>
            </a:extLst>
          </p:cNvPr>
          <p:cNvSpPr>
            <a:spLocks/>
          </p:cNvSpPr>
          <p:nvPr/>
        </p:nvSpPr>
        <p:spPr bwMode="auto">
          <a:xfrm>
            <a:off x="2674992" y="4741302"/>
            <a:ext cx="91440" cy="54864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241" name="Freeform 13">
            <a:extLst>
              <a:ext uri="{FF2B5EF4-FFF2-40B4-BE49-F238E27FC236}">
                <a16:creationId xmlns:a16="http://schemas.microsoft.com/office/drawing/2014/main" id="{BC1908C4-37CE-8F46-AD07-C7F2000CFC6F}"/>
              </a:ext>
            </a:extLst>
          </p:cNvPr>
          <p:cNvSpPr>
            <a:spLocks/>
          </p:cNvSpPr>
          <p:nvPr/>
        </p:nvSpPr>
        <p:spPr bwMode="auto">
          <a:xfrm>
            <a:off x="2766432" y="4741302"/>
            <a:ext cx="91440" cy="54864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242" name="Freeform 13">
            <a:extLst>
              <a:ext uri="{FF2B5EF4-FFF2-40B4-BE49-F238E27FC236}">
                <a16:creationId xmlns:a16="http://schemas.microsoft.com/office/drawing/2014/main" id="{951F5379-CF22-3946-BB8E-7F53FA6EACFD}"/>
              </a:ext>
            </a:extLst>
          </p:cNvPr>
          <p:cNvSpPr>
            <a:spLocks/>
          </p:cNvSpPr>
          <p:nvPr/>
        </p:nvSpPr>
        <p:spPr bwMode="auto">
          <a:xfrm>
            <a:off x="2865492" y="4741302"/>
            <a:ext cx="91440" cy="54864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243" name="Freeform 13">
            <a:extLst>
              <a:ext uri="{FF2B5EF4-FFF2-40B4-BE49-F238E27FC236}">
                <a16:creationId xmlns:a16="http://schemas.microsoft.com/office/drawing/2014/main" id="{EE62C24C-E566-C245-A864-1C825A4DBEE5}"/>
              </a:ext>
            </a:extLst>
          </p:cNvPr>
          <p:cNvSpPr>
            <a:spLocks/>
          </p:cNvSpPr>
          <p:nvPr/>
        </p:nvSpPr>
        <p:spPr bwMode="auto">
          <a:xfrm>
            <a:off x="2956932" y="4741302"/>
            <a:ext cx="91440" cy="54864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CC9900"/>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244" name="Freeform 13">
            <a:extLst>
              <a:ext uri="{FF2B5EF4-FFF2-40B4-BE49-F238E27FC236}">
                <a16:creationId xmlns:a16="http://schemas.microsoft.com/office/drawing/2014/main" id="{917F0924-648D-384A-B2B1-614FCF748447}"/>
              </a:ext>
            </a:extLst>
          </p:cNvPr>
          <p:cNvSpPr>
            <a:spLocks/>
          </p:cNvSpPr>
          <p:nvPr/>
        </p:nvSpPr>
        <p:spPr bwMode="auto">
          <a:xfrm>
            <a:off x="3536052" y="4741302"/>
            <a:ext cx="91440" cy="54864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245" name="Freeform 13">
            <a:extLst>
              <a:ext uri="{FF2B5EF4-FFF2-40B4-BE49-F238E27FC236}">
                <a16:creationId xmlns:a16="http://schemas.microsoft.com/office/drawing/2014/main" id="{E915D71B-3061-F647-B6CD-BB6CCCA71937}"/>
              </a:ext>
            </a:extLst>
          </p:cNvPr>
          <p:cNvSpPr>
            <a:spLocks/>
          </p:cNvSpPr>
          <p:nvPr/>
        </p:nvSpPr>
        <p:spPr bwMode="auto">
          <a:xfrm>
            <a:off x="3627492" y="4741302"/>
            <a:ext cx="91440" cy="54864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246" name="Freeform 13">
            <a:extLst>
              <a:ext uri="{FF2B5EF4-FFF2-40B4-BE49-F238E27FC236}">
                <a16:creationId xmlns:a16="http://schemas.microsoft.com/office/drawing/2014/main" id="{BF0A025F-4F3B-8846-9AC9-730503F4DFFA}"/>
              </a:ext>
            </a:extLst>
          </p:cNvPr>
          <p:cNvSpPr>
            <a:spLocks/>
          </p:cNvSpPr>
          <p:nvPr/>
        </p:nvSpPr>
        <p:spPr bwMode="auto">
          <a:xfrm>
            <a:off x="3055992" y="4741302"/>
            <a:ext cx="91440" cy="54864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247" name="Freeform 13">
            <a:extLst>
              <a:ext uri="{FF2B5EF4-FFF2-40B4-BE49-F238E27FC236}">
                <a16:creationId xmlns:a16="http://schemas.microsoft.com/office/drawing/2014/main" id="{EEF5CD32-02DB-1748-B6E1-8AB8060E085C}"/>
              </a:ext>
            </a:extLst>
          </p:cNvPr>
          <p:cNvSpPr>
            <a:spLocks/>
          </p:cNvSpPr>
          <p:nvPr/>
        </p:nvSpPr>
        <p:spPr bwMode="auto">
          <a:xfrm>
            <a:off x="3147432" y="4741302"/>
            <a:ext cx="91440" cy="54864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248" name="Freeform 13">
            <a:extLst>
              <a:ext uri="{FF2B5EF4-FFF2-40B4-BE49-F238E27FC236}">
                <a16:creationId xmlns:a16="http://schemas.microsoft.com/office/drawing/2014/main" id="{77FF604E-3AA1-6748-BE62-5E29EFB62307}"/>
              </a:ext>
            </a:extLst>
          </p:cNvPr>
          <p:cNvSpPr>
            <a:spLocks/>
          </p:cNvSpPr>
          <p:nvPr/>
        </p:nvSpPr>
        <p:spPr bwMode="auto">
          <a:xfrm>
            <a:off x="3246492" y="4741302"/>
            <a:ext cx="91440" cy="54864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249" name="Freeform 13">
            <a:extLst>
              <a:ext uri="{FF2B5EF4-FFF2-40B4-BE49-F238E27FC236}">
                <a16:creationId xmlns:a16="http://schemas.microsoft.com/office/drawing/2014/main" id="{34068697-6B7B-1E4F-91DC-0E586B9216C9}"/>
              </a:ext>
            </a:extLst>
          </p:cNvPr>
          <p:cNvSpPr>
            <a:spLocks/>
          </p:cNvSpPr>
          <p:nvPr/>
        </p:nvSpPr>
        <p:spPr bwMode="auto">
          <a:xfrm>
            <a:off x="3345552" y="4741302"/>
            <a:ext cx="91440" cy="54864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250" name="Freeform 13">
            <a:extLst>
              <a:ext uri="{FF2B5EF4-FFF2-40B4-BE49-F238E27FC236}">
                <a16:creationId xmlns:a16="http://schemas.microsoft.com/office/drawing/2014/main" id="{AE9C0470-D610-AD4C-B048-5AF1C8897EAD}"/>
              </a:ext>
            </a:extLst>
          </p:cNvPr>
          <p:cNvSpPr>
            <a:spLocks/>
          </p:cNvSpPr>
          <p:nvPr/>
        </p:nvSpPr>
        <p:spPr bwMode="auto">
          <a:xfrm>
            <a:off x="3436992" y="4741302"/>
            <a:ext cx="91440" cy="54864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CC9900"/>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251" name="Freeform 13">
            <a:extLst>
              <a:ext uri="{FF2B5EF4-FFF2-40B4-BE49-F238E27FC236}">
                <a16:creationId xmlns:a16="http://schemas.microsoft.com/office/drawing/2014/main" id="{097F4B02-152D-1E46-8BF7-8154EB6A9419}"/>
              </a:ext>
            </a:extLst>
          </p:cNvPr>
          <p:cNvSpPr>
            <a:spLocks/>
          </p:cNvSpPr>
          <p:nvPr/>
        </p:nvSpPr>
        <p:spPr bwMode="auto">
          <a:xfrm>
            <a:off x="2134241" y="5223126"/>
            <a:ext cx="419454" cy="51036"/>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9525">
            <a:solidFill>
              <a:schemeClr val="tx2">
                <a:lumMod val="95000"/>
                <a:lumOff val="5000"/>
              </a:schemeClr>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252" name="Freeform 13">
            <a:extLst>
              <a:ext uri="{FF2B5EF4-FFF2-40B4-BE49-F238E27FC236}">
                <a16:creationId xmlns:a16="http://schemas.microsoft.com/office/drawing/2014/main" id="{CB782AC5-2413-F34F-A0CC-2942A52D0106}"/>
              </a:ext>
            </a:extLst>
          </p:cNvPr>
          <p:cNvSpPr>
            <a:spLocks/>
          </p:cNvSpPr>
          <p:nvPr/>
        </p:nvSpPr>
        <p:spPr bwMode="auto">
          <a:xfrm>
            <a:off x="3718724" y="4741302"/>
            <a:ext cx="91440" cy="54864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253" name="Freeform 13">
            <a:extLst>
              <a:ext uri="{FF2B5EF4-FFF2-40B4-BE49-F238E27FC236}">
                <a16:creationId xmlns:a16="http://schemas.microsoft.com/office/drawing/2014/main" id="{D0C9311A-6DA6-E44E-83CD-C5D30EDDE40F}"/>
              </a:ext>
            </a:extLst>
          </p:cNvPr>
          <p:cNvSpPr>
            <a:spLocks/>
          </p:cNvSpPr>
          <p:nvPr/>
        </p:nvSpPr>
        <p:spPr bwMode="auto">
          <a:xfrm>
            <a:off x="3817992" y="4741302"/>
            <a:ext cx="91440" cy="54864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254" name="Freeform 13">
            <a:extLst>
              <a:ext uri="{FF2B5EF4-FFF2-40B4-BE49-F238E27FC236}">
                <a16:creationId xmlns:a16="http://schemas.microsoft.com/office/drawing/2014/main" id="{8D1BD648-6E1D-1E45-835D-5776A935EF47}"/>
              </a:ext>
            </a:extLst>
          </p:cNvPr>
          <p:cNvSpPr>
            <a:spLocks/>
          </p:cNvSpPr>
          <p:nvPr/>
        </p:nvSpPr>
        <p:spPr bwMode="auto">
          <a:xfrm>
            <a:off x="3909078" y="5223126"/>
            <a:ext cx="419454" cy="51036"/>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9525">
            <a:solidFill>
              <a:schemeClr val="tx2">
                <a:lumMod val="95000"/>
                <a:lumOff val="5000"/>
              </a:schemeClr>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255" name="Line 55">
            <a:extLst>
              <a:ext uri="{FF2B5EF4-FFF2-40B4-BE49-F238E27FC236}">
                <a16:creationId xmlns:a16="http://schemas.microsoft.com/office/drawing/2014/main" id="{D8B17F5C-98E5-4B44-B917-6F8EE1593CB5}"/>
              </a:ext>
            </a:extLst>
          </p:cNvPr>
          <p:cNvSpPr>
            <a:spLocks noChangeShapeType="1"/>
          </p:cNvSpPr>
          <p:nvPr/>
        </p:nvSpPr>
        <p:spPr bwMode="auto">
          <a:xfrm flipV="1">
            <a:off x="3223632" y="4582859"/>
            <a:ext cx="0" cy="729943"/>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 name="Line 21">
            <a:extLst>
              <a:ext uri="{FF2B5EF4-FFF2-40B4-BE49-F238E27FC236}">
                <a16:creationId xmlns:a16="http://schemas.microsoft.com/office/drawing/2014/main" id="{1452CB90-8FF7-2D4F-9B54-63FDF74AB725}"/>
              </a:ext>
            </a:extLst>
          </p:cNvPr>
          <p:cNvSpPr>
            <a:spLocks noChangeShapeType="1"/>
          </p:cNvSpPr>
          <p:nvPr/>
        </p:nvSpPr>
        <p:spPr bwMode="auto">
          <a:xfrm>
            <a:off x="2080632" y="5266373"/>
            <a:ext cx="2377440" cy="2127"/>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7" name="TextBox 91">
            <a:extLst>
              <a:ext uri="{FF2B5EF4-FFF2-40B4-BE49-F238E27FC236}">
                <a16:creationId xmlns:a16="http://schemas.microsoft.com/office/drawing/2014/main" id="{3106B53F-5AFB-014B-B425-2B57F7233BB1}"/>
              </a:ext>
            </a:extLst>
          </p:cNvPr>
          <p:cNvSpPr txBox="1">
            <a:spLocks noChangeArrowheads="1"/>
          </p:cNvSpPr>
          <p:nvPr/>
        </p:nvSpPr>
        <p:spPr bwMode="auto">
          <a:xfrm>
            <a:off x="2726473" y="4520141"/>
            <a:ext cx="5020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800" dirty="0">
                <a:solidFill>
                  <a:srgbClr val="C00000"/>
                </a:solidFill>
                <a:latin typeface="Calibri" panose="020F0502020204030204" pitchFamily="34" charset="0"/>
                <a:ea typeface="ＭＳ Ｐゴシック" charset="0"/>
              </a:rPr>
              <a:t>POWER</a:t>
            </a:r>
          </a:p>
        </p:txBody>
      </p:sp>
      <p:sp>
        <p:nvSpPr>
          <p:cNvPr id="258" name="TextBox 92">
            <a:extLst>
              <a:ext uri="{FF2B5EF4-FFF2-40B4-BE49-F238E27FC236}">
                <a16:creationId xmlns:a16="http://schemas.microsoft.com/office/drawing/2014/main" id="{084D54EA-3C3F-2E41-A418-068736279800}"/>
              </a:ext>
            </a:extLst>
          </p:cNvPr>
          <p:cNvSpPr txBox="1">
            <a:spLocks noChangeArrowheads="1"/>
          </p:cNvSpPr>
          <p:nvPr/>
        </p:nvSpPr>
        <p:spPr bwMode="auto">
          <a:xfrm>
            <a:off x="1909627" y="5278070"/>
            <a:ext cx="69121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800" dirty="0">
                <a:solidFill>
                  <a:srgbClr val="C00000"/>
                </a:solidFill>
                <a:latin typeface="Calibri" panose="020F0502020204030204" pitchFamily="34" charset="0"/>
                <a:ea typeface="ＭＳ Ｐゴシック" charset="0"/>
              </a:rPr>
              <a:t>FREQUENCY</a:t>
            </a:r>
          </a:p>
        </p:txBody>
      </p:sp>
      <p:cxnSp>
        <p:nvCxnSpPr>
          <p:cNvPr id="259" name="Straight Arrow Connector 258">
            <a:extLst>
              <a:ext uri="{FF2B5EF4-FFF2-40B4-BE49-F238E27FC236}">
                <a16:creationId xmlns:a16="http://schemas.microsoft.com/office/drawing/2014/main" id="{52E36AAD-0A1D-614B-A3F0-5D2ED3F643D3}"/>
              </a:ext>
            </a:extLst>
          </p:cNvPr>
          <p:cNvCxnSpPr/>
          <p:nvPr/>
        </p:nvCxnSpPr>
        <p:spPr>
          <a:xfrm>
            <a:off x="3299833" y="5198502"/>
            <a:ext cx="164804" cy="0"/>
          </a:xfrm>
          <a:prstGeom prst="straightConnector1">
            <a:avLst/>
          </a:prstGeom>
          <a:ln>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012B1215-54E8-D64E-A7A0-1CF3FF2FEECB}"/>
              </a:ext>
            </a:extLst>
          </p:cNvPr>
          <p:cNvCxnSpPr/>
          <p:nvPr/>
        </p:nvCxnSpPr>
        <p:spPr>
          <a:xfrm>
            <a:off x="3490334" y="5198502"/>
            <a:ext cx="163741" cy="0"/>
          </a:xfrm>
          <a:prstGeom prst="straightConnector1">
            <a:avLst/>
          </a:prstGeom>
          <a:ln>
            <a:solidFill>
              <a:srgbClr val="C0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sp>
        <p:nvSpPr>
          <p:cNvPr id="261" name="TextBox 95">
            <a:extLst>
              <a:ext uri="{FF2B5EF4-FFF2-40B4-BE49-F238E27FC236}">
                <a16:creationId xmlns:a16="http://schemas.microsoft.com/office/drawing/2014/main" id="{DDD2C977-1D95-DA4E-9DF8-06BBA819C89E}"/>
              </a:ext>
            </a:extLst>
          </p:cNvPr>
          <p:cNvSpPr txBox="1">
            <a:spLocks noChangeArrowheads="1"/>
          </p:cNvSpPr>
          <p:nvPr/>
        </p:nvSpPr>
        <p:spPr bwMode="auto">
          <a:xfrm>
            <a:off x="3223634" y="5272472"/>
            <a:ext cx="49564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900" dirty="0">
                <a:solidFill>
                  <a:srgbClr val="C00000"/>
                </a:solidFill>
                <a:latin typeface="Calibri" panose="020F0502020204030204" pitchFamily="34" charset="0"/>
                <a:ea typeface="ＭＳ Ｐゴシック" charset="0"/>
              </a:rPr>
              <a:t>15 kHz</a:t>
            </a:r>
          </a:p>
        </p:txBody>
      </p:sp>
      <p:cxnSp>
        <p:nvCxnSpPr>
          <p:cNvPr id="262" name="Straight Arrow Connector 261">
            <a:extLst>
              <a:ext uri="{FF2B5EF4-FFF2-40B4-BE49-F238E27FC236}">
                <a16:creationId xmlns:a16="http://schemas.microsoft.com/office/drawing/2014/main" id="{5422D7B8-BF6A-F744-9336-F71E1F0781FF}"/>
              </a:ext>
            </a:extLst>
          </p:cNvPr>
          <p:cNvCxnSpPr>
            <a:cxnSpLocks/>
            <a:endCxn id="264" idx="1"/>
          </p:cNvCxnSpPr>
          <p:nvPr/>
        </p:nvCxnSpPr>
        <p:spPr>
          <a:xfrm flipV="1">
            <a:off x="3888060" y="4772155"/>
            <a:ext cx="139002" cy="93204"/>
          </a:xfrm>
          <a:prstGeom prst="straightConnector1">
            <a:avLst/>
          </a:prstGeom>
          <a:ln>
            <a:solidFill>
              <a:srgbClr val="C0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sp>
        <p:nvSpPr>
          <p:cNvPr id="264" name="TextBox 96">
            <a:extLst>
              <a:ext uri="{FF2B5EF4-FFF2-40B4-BE49-F238E27FC236}">
                <a16:creationId xmlns:a16="http://schemas.microsoft.com/office/drawing/2014/main" id="{E29ECC77-DE56-3449-A75A-3FDC140AAC27}"/>
              </a:ext>
            </a:extLst>
          </p:cNvPr>
          <p:cNvSpPr txBox="1">
            <a:spLocks noChangeArrowheads="1"/>
          </p:cNvSpPr>
          <p:nvPr/>
        </p:nvSpPr>
        <p:spPr bwMode="auto">
          <a:xfrm>
            <a:off x="4027062" y="4656739"/>
            <a:ext cx="909224" cy="230832"/>
          </a:xfrm>
          <a:prstGeom prst="rect">
            <a:avLst/>
          </a:prstGeom>
          <a:solidFill>
            <a:schemeClr val="bg1"/>
          </a:solidFill>
          <a:ln>
            <a:noFill/>
          </a:ln>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algn="ctr" eaLnBrk="1" hangingPunct="1"/>
            <a:r>
              <a:rPr lang="en-US" sz="900" dirty="0">
                <a:solidFill>
                  <a:srgbClr val="C00000"/>
                </a:solidFill>
                <a:latin typeface="Calibri" panose="020F0502020204030204" pitchFamily="34" charset="0"/>
                <a:ea typeface="ＭＳ Ｐゴシック" charset="0"/>
              </a:rPr>
              <a:t>Subcarriers (</a:t>
            </a:r>
            <a:r>
              <a:rPr lang="en-US" sz="900" dirty="0" err="1">
                <a:solidFill>
                  <a:srgbClr val="C00000"/>
                </a:solidFill>
                <a:latin typeface="Calibri" panose="020F0502020204030204" pitchFamily="34" charset="0"/>
                <a:ea typeface="ＭＳ Ｐゴシック" charset="0"/>
              </a:rPr>
              <a:t>Sc</a:t>
            </a:r>
            <a:r>
              <a:rPr lang="en-US" sz="900" dirty="0">
                <a:solidFill>
                  <a:srgbClr val="C00000"/>
                </a:solidFill>
                <a:latin typeface="Calibri" panose="020F0502020204030204" pitchFamily="34" charset="0"/>
                <a:ea typeface="ＭＳ Ｐゴシック" charset="0"/>
              </a:rPr>
              <a:t>)</a:t>
            </a:r>
          </a:p>
        </p:txBody>
      </p:sp>
      <mc:AlternateContent xmlns:mc="http://schemas.openxmlformats.org/markup-compatibility/2006">
        <mc:Choice xmlns:a14="http://schemas.microsoft.com/office/drawing/2010/main" Requires="a14">
          <p:graphicFrame>
            <p:nvGraphicFramePr>
              <p:cNvPr id="26" name="Table 25">
                <a:extLst>
                  <a:ext uri="{FF2B5EF4-FFF2-40B4-BE49-F238E27FC236}">
                    <a16:creationId xmlns:a16="http://schemas.microsoft.com/office/drawing/2014/main" id="{38F7306E-5579-3E47-A902-1405FF7B82C8}"/>
                  </a:ext>
                </a:extLst>
              </p:cNvPr>
              <p:cNvGraphicFramePr>
                <a:graphicFrameLocks noGrp="1"/>
              </p:cNvGraphicFramePr>
              <p:nvPr/>
            </p:nvGraphicFramePr>
            <p:xfrm>
              <a:off x="6408233" y="3428365"/>
              <a:ext cx="2393796" cy="1304878"/>
            </p:xfrm>
            <a:graphic>
              <a:graphicData uri="http://schemas.openxmlformats.org/drawingml/2006/table">
                <a:tbl>
                  <a:tblPr firstRow="1" bandRow="1">
                    <a:tableStyleId>{5C22544A-7EE6-4342-B048-85BDC9FD1C3A}</a:tableStyleId>
                  </a:tblPr>
                  <a:tblGrid>
                    <a:gridCol w="208157">
                      <a:extLst>
                        <a:ext uri="{9D8B030D-6E8A-4147-A177-3AD203B41FA5}">
                          <a16:colId xmlns:a16="http://schemas.microsoft.com/office/drawing/2014/main" val="3292664952"/>
                        </a:ext>
                      </a:extLst>
                    </a:gridCol>
                    <a:gridCol w="810322">
                      <a:extLst>
                        <a:ext uri="{9D8B030D-6E8A-4147-A177-3AD203B41FA5}">
                          <a16:colId xmlns:a16="http://schemas.microsoft.com/office/drawing/2014/main" val="3775451958"/>
                        </a:ext>
                      </a:extLst>
                    </a:gridCol>
                    <a:gridCol w="267629">
                      <a:extLst>
                        <a:ext uri="{9D8B030D-6E8A-4147-A177-3AD203B41FA5}">
                          <a16:colId xmlns:a16="http://schemas.microsoft.com/office/drawing/2014/main" val="2625370818"/>
                        </a:ext>
                      </a:extLst>
                    </a:gridCol>
                    <a:gridCol w="319669">
                      <a:extLst>
                        <a:ext uri="{9D8B030D-6E8A-4147-A177-3AD203B41FA5}">
                          <a16:colId xmlns:a16="http://schemas.microsoft.com/office/drawing/2014/main" val="807315767"/>
                        </a:ext>
                      </a:extLst>
                    </a:gridCol>
                    <a:gridCol w="431180">
                      <a:extLst>
                        <a:ext uri="{9D8B030D-6E8A-4147-A177-3AD203B41FA5}">
                          <a16:colId xmlns:a16="http://schemas.microsoft.com/office/drawing/2014/main" val="1744678093"/>
                        </a:ext>
                      </a:extLst>
                    </a:gridCol>
                    <a:gridCol w="356839">
                      <a:extLst>
                        <a:ext uri="{9D8B030D-6E8A-4147-A177-3AD203B41FA5}">
                          <a16:colId xmlns:a16="http://schemas.microsoft.com/office/drawing/2014/main" val="3997069395"/>
                        </a:ext>
                      </a:extLst>
                    </a:gridCol>
                  </a:tblGrid>
                  <a:tr h="207598">
                    <a:tc>
                      <a:txBody>
                        <a:bodyPr/>
                        <a:lstStyle/>
                        <a:p>
                          <a:pPr algn="ctr"/>
                          <a:r>
                            <a:rPr lang="en-US" sz="600" dirty="0"/>
                            <a:t>µ</a:t>
                          </a: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600" i="1" smtClean="0">
                                    <a:latin typeface="Cambria Math" panose="02040503050406030204" pitchFamily="18" charset="0"/>
                                    <a:ea typeface="Cambria Math" panose="02040503050406030204" pitchFamily="18" charset="0"/>
                                  </a:rPr>
                                  <m:t>∆</m:t>
                                </m:r>
                                <m:r>
                                  <a:rPr lang="en-US" sz="600" b="1" i="1" smtClean="0">
                                    <a:latin typeface="Cambria Math" panose="02040503050406030204" pitchFamily="18" charset="0"/>
                                    <a:ea typeface="Cambria Math" panose="02040503050406030204" pitchFamily="18" charset="0"/>
                                  </a:rPr>
                                  <m:t>𝒇</m:t>
                                </m:r>
                                <m:r>
                                  <a:rPr lang="en-US" sz="600" i="1" smtClean="0">
                                    <a:latin typeface="Cambria Math" panose="02040503050406030204" pitchFamily="18" charset="0"/>
                                  </a:rPr>
                                  <m:t>=</m:t>
                                </m:r>
                                <m:sSup>
                                  <m:sSupPr>
                                    <m:ctrlPr>
                                      <a:rPr lang="en-US" sz="600" i="1" smtClean="0">
                                        <a:latin typeface="Cambria Math" panose="02040503050406030204" pitchFamily="18" charset="0"/>
                                      </a:rPr>
                                    </m:ctrlPr>
                                  </m:sSupPr>
                                  <m:e>
                                    <m:r>
                                      <a:rPr lang="en-US" sz="600" b="1" i="1" smtClean="0">
                                        <a:latin typeface="Cambria Math" panose="02040503050406030204" pitchFamily="18" charset="0"/>
                                      </a:rPr>
                                      <m:t>𝟐</m:t>
                                    </m:r>
                                  </m:e>
                                  <m:sup>
                                    <m:r>
                                      <a:rPr lang="en-US" sz="600" i="1" smtClean="0">
                                        <a:latin typeface="Cambria Math" panose="02040503050406030204" pitchFamily="18" charset="0"/>
                                        <a:ea typeface="Cambria Math" panose="02040503050406030204" pitchFamily="18" charset="0"/>
                                      </a:rPr>
                                      <m:t>𝝁</m:t>
                                    </m:r>
                                  </m:sup>
                                </m:sSup>
                                <m:r>
                                  <a:rPr lang="en-US" sz="600" i="1" smtClean="0">
                                    <a:latin typeface="Cambria Math" panose="02040503050406030204" pitchFamily="18" charset="0"/>
                                    <a:ea typeface="Cambria Math" panose="02040503050406030204" pitchFamily="18" charset="0"/>
                                  </a:rPr>
                                  <m:t>×</m:t>
                                </m:r>
                                <m:r>
                                  <a:rPr lang="en-US" sz="600" b="1" i="1" smtClean="0">
                                    <a:latin typeface="Cambria Math" panose="02040503050406030204" pitchFamily="18" charset="0"/>
                                    <a:ea typeface="Cambria Math" panose="02040503050406030204" pitchFamily="18" charset="0"/>
                                  </a:rPr>
                                  <m:t>𝟏𝟓</m:t>
                                </m:r>
                                <m:r>
                                  <a:rPr lang="en-US" sz="600" b="1" i="1" smtClean="0">
                                    <a:latin typeface="Cambria Math" panose="02040503050406030204" pitchFamily="18" charset="0"/>
                                    <a:ea typeface="Cambria Math" panose="02040503050406030204" pitchFamily="18" charset="0"/>
                                  </a:rPr>
                                  <m:t>[</m:t>
                                </m:r>
                                <m:r>
                                  <a:rPr lang="en-US" sz="600" b="1" i="1" smtClean="0">
                                    <a:latin typeface="Cambria Math" panose="02040503050406030204" pitchFamily="18" charset="0"/>
                                    <a:ea typeface="Cambria Math" panose="02040503050406030204" pitchFamily="18" charset="0"/>
                                  </a:rPr>
                                  <m:t>𝑲𝑯𝒛</m:t>
                                </m:r>
                                <m:r>
                                  <a:rPr lang="en-US" sz="600" b="1" i="1" smtClean="0">
                                    <a:latin typeface="Cambria Math" panose="02040503050406030204" pitchFamily="18" charset="0"/>
                                    <a:ea typeface="Cambria Math" panose="02040503050406030204" pitchFamily="18" charset="0"/>
                                  </a:rPr>
                                  <m:t>]</m:t>
                                </m:r>
                              </m:oMath>
                            </m:oMathPara>
                          </a14:m>
                          <a:endParaRPr lang="en-US" sz="600" dirty="0"/>
                        </a:p>
                      </a:txBody>
                      <a:tcPr marL="45720" marR="45720"/>
                    </a:tc>
                    <a:tc>
                      <a:txBody>
                        <a:bodyPr/>
                        <a:lstStyle/>
                        <a:p>
                          <a:pPr algn="ctr"/>
                          <a:r>
                            <a:rPr lang="en-US" sz="600" dirty="0"/>
                            <a:t>CP</a:t>
                          </a:r>
                        </a:p>
                      </a:txBody>
                      <a:tcPr marL="45720" marR="45720"/>
                    </a:tc>
                    <a:tc>
                      <a:txBody>
                        <a:bodyPr/>
                        <a:lstStyle/>
                        <a:p>
                          <a:pPr algn="ctr"/>
                          <a14:m>
                            <m:oMathPara xmlns:m="http://schemas.openxmlformats.org/officeDocument/2006/math">
                              <m:oMathParaPr>
                                <m:jc m:val="centerGroup"/>
                              </m:oMathParaPr>
                              <m:oMath xmlns:m="http://schemas.openxmlformats.org/officeDocument/2006/math">
                                <m:sSubSup>
                                  <m:sSubSupPr>
                                    <m:ctrlPr>
                                      <a:rPr lang="en-US" sz="600" i="1" smtClean="0">
                                        <a:latin typeface="Cambria Math" panose="02040503050406030204" pitchFamily="18" charset="0"/>
                                      </a:rPr>
                                    </m:ctrlPr>
                                  </m:sSubSupPr>
                                  <m:e>
                                    <m:r>
                                      <a:rPr lang="en-US" sz="600" b="1" i="1" smtClean="0">
                                        <a:latin typeface="Cambria Math" panose="02040503050406030204" pitchFamily="18" charset="0"/>
                                      </a:rPr>
                                      <m:t>𝑵</m:t>
                                    </m:r>
                                  </m:e>
                                  <m:sub>
                                    <m:r>
                                      <a:rPr lang="en-US" sz="600" b="1" i="1" smtClean="0">
                                        <a:latin typeface="Cambria Math" panose="02040503050406030204" pitchFamily="18" charset="0"/>
                                      </a:rPr>
                                      <m:t>𝒔𝒚𝒎𝒃</m:t>
                                    </m:r>
                                  </m:sub>
                                  <m:sup>
                                    <m:r>
                                      <a:rPr lang="en-US" sz="600" b="1" i="1" smtClean="0">
                                        <a:latin typeface="Cambria Math" panose="02040503050406030204" pitchFamily="18" charset="0"/>
                                      </a:rPr>
                                      <m:t>𝒔𝒍𝒐𝒕</m:t>
                                    </m:r>
                                  </m:sup>
                                </m:sSubSup>
                              </m:oMath>
                            </m:oMathPara>
                          </a14:m>
                          <a:endParaRPr lang="en-US" sz="600" dirty="0"/>
                        </a:p>
                      </a:txBody>
                      <a:tcPr marL="45720" marR="4572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en-US" sz="600" i="1" smtClean="0">
                                        <a:latin typeface="Cambria Math" panose="02040503050406030204" pitchFamily="18" charset="0"/>
                                      </a:rPr>
                                    </m:ctrlPr>
                                  </m:sSubSupPr>
                                  <m:e>
                                    <m:r>
                                      <a:rPr lang="en-US" sz="600" b="1" i="1" smtClean="0">
                                        <a:latin typeface="Cambria Math" panose="02040503050406030204" pitchFamily="18" charset="0"/>
                                      </a:rPr>
                                      <m:t>𝑵</m:t>
                                    </m:r>
                                  </m:e>
                                  <m:sub>
                                    <m:r>
                                      <a:rPr lang="en-US" sz="600" b="1" i="1" smtClean="0">
                                        <a:latin typeface="Cambria Math" panose="02040503050406030204" pitchFamily="18" charset="0"/>
                                      </a:rPr>
                                      <m:t>𝒔𝒍𝒐𝒕</m:t>
                                    </m:r>
                                  </m:sub>
                                  <m:sup>
                                    <m:r>
                                      <a:rPr lang="en-US" sz="600" b="1" i="1" smtClean="0">
                                        <a:latin typeface="Cambria Math" panose="02040503050406030204" pitchFamily="18" charset="0"/>
                                      </a:rPr>
                                      <m:t>𝒔𝒖𝒃𝒇𝒓𝒂𝒎𝒆</m:t>
                                    </m:r>
                                  </m:sup>
                                </m:sSubSup>
                              </m:oMath>
                            </m:oMathPara>
                          </a14:m>
                          <a:endParaRPr lang="en-US" sz="600" dirty="0"/>
                        </a:p>
                      </a:txBody>
                      <a:tcPr marL="45720" marR="4572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en-US" sz="600" i="1" smtClean="0">
                                        <a:latin typeface="Cambria Math" panose="02040503050406030204" pitchFamily="18" charset="0"/>
                                      </a:rPr>
                                    </m:ctrlPr>
                                  </m:sSubSupPr>
                                  <m:e>
                                    <m:r>
                                      <a:rPr lang="en-US" sz="600" b="1" i="1" smtClean="0">
                                        <a:latin typeface="Cambria Math" panose="02040503050406030204" pitchFamily="18" charset="0"/>
                                      </a:rPr>
                                      <m:t>𝑵</m:t>
                                    </m:r>
                                  </m:e>
                                  <m:sub>
                                    <m:r>
                                      <a:rPr lang="en-US" sz="600" b="1" i="1" smtClean="0">
                                        <a:latin typeface="Cambria Math" panose="02040503050406030204" pitchFamily="18" charset="0"/>
                                      </a:rPr>
                                      <m:t>𝒔𝒍𝒐𝒕</m:t>
                                    </m:r>
                                  </m:sub>
                                  <m:sup>
                                    <m:r>
                                      <a:rPr lang="en-US" sz="600" b="1" i="1" smtClean="0">
                                        <a:latin typeface="Cambria Math" panose="02040503050406030204" pitchFamily="18" charset="0"/>
                                      </a:rPr>
                                      <m:t>𝒇𝒓𝒂𝒎𝒆</m:t>
                                    </m:r>
                                  </m:sup>
                                </m:sSubSup>
                              </m:oMath>
                            </m:oMathPara>
                          </a14:m>
                          <a:endParaRPr lang="en-US" sz="600" dirty="0"/>
                        </a:p>
                      </a:txBody>
                      <a:tcPr marL="45720" marR="45720"/>
                    </a:tc>
                    <a:extLst>
                      <a:ext uri="{0D108BD9-81ED-4DB2-BD59-A6C34878D82A}">
                        <a16:rowId xmlns:a16="http://schemas.microsoft.com/office/drawing/2014/main" val="883319161"/>
                      </a:ext>
                    </a:extLst>
                  </a:tr>
                  <a:tr h="182880">
                    <a:tc>
                      <a:txBody>
                        <a:bodyPr/>
                        <a:lstStyle/>
                        <a:p>
                          <a:pPr algn="ctr"/>
                          <a:r>
                            <a:rPr lang="en-US" sz="600" dirty="0"/>
                            <a:t>0</a:t>
                          </a:r>
                        </a:p>
                      </a:txBody>
                      <a:tcPr marL="45720" marR="45720"/>
                    </a:tc>
                    <a:tc>
                      <a:txBody>
                        <a:bodyPr/>
                        <a:lstStyle/>
                        <a:p>
                          <a:pPr algn="ctr"/>
                          <a:r>
                            <a:rPr lang="en-US" sz="600" dirty="0"/>
                            <a:t>15</a:t>
                          </a:r>
                        </a:p>
                      </a:txBody>
                      <a:tcPr marL="45720" marR="45720"/>
                    </a:tc>
                    <a:tc>
                      <a:txBody>
                        <a:bodyPr/>
                        <a:lstStyle/>
                        <a:p>
                          <a:pPr algn="ctr"/>
                          <a:r>
                            <a:rPr lang="en-US" sz="600" dirty="0"/>
                            <a:t>N</a:t>
                          </a:r>
                        </a:p>
                      </a:txBody>
                      <a:tcPr marL="45720" marR="45720"/>
                    </a:tc>
                    <a:tc>
                      <a:txBody>
                        <a:bodyPr/>
                        <a:lstStyle/>
                        <a:p>
                          <a:pPr algn="ctr"/>
                          <a:r>
                            <a:rPr lang="en-US" sz="600" dirty="0"/>
                            <a:t>14</a:t>
                          </a:r>
                        </a:p>
                      </a:txBody>
                      <a:tcPr marL="45720" marR="45720"/>
                    </a:tc>
                    <a:tc>
                      <a:txBody>
                        <a:bodyPr/>
                        <a:lstStyle/>
                        <a:p>
                          <a:pPr algn="ctr"/>
                          <a:r>
                            <a:rPr lang="en-US" sz="600" dirty="0"/>
                            <a:t>1</a:t>
                          </a:r>
                        </a:p>
                      </a:txBody>
                      <a:tcPr marL="45720" marR="45720"/>
                    </a:tc>
                    <a:tc>
                      <a:txBody>
                        <a:bodyPr/>
                        <a:lstStyle/>
                        <a:p>
                          <a:pPr algn="ctr"/>
                          <a:r>
                            <a:rPr lang="en-US" sz="600" dirty="0"/>
                            <a:t>10</a:t>
                          </a:r>
                        </a:p>
                      </a:txBody>
                      <a:tcPr marL="45720" marR="45720"/>
                    </a:tc>
                    <a:extLst>
                      <a:ext uri="{0D108BD9-81ED-4DB2-BD59-A6C34878D82A}">
                        <a16:rowId xmlns:a16="http://schemas.microsoft.com/office/drawing/2014/main" val="796058984"/>
                      </a:ext>
                    </a:extLst>
                  </a:tr>
                  <a:tr h="182880">
                    <a:tc>
                      <a:txBody>
                        <a:bodyPr/>
                        <a:lstStyle/>
                        <a:p>
                          <a:pPr algn="ctr"/>
                          <a:r>
                            <a:rPr lang="en-US" sz="600" dirty="0"/>
                            <a:t>1</a:t>
                          </a:r>
                        </a:p>
                      </a:txBody>
                      <a:tcPr marL="45720" marR="45720"/>
                    </a:tc>
                    <a:tc>
                      <a:txBody>
                        <a:bodyPr/>
                        <a:lstStyle/>
                        <a:p>
                          <a:pPr algn="ctr"/>
                          <a:r>
                            <a:rPr lang="en-US" sz="600" dirty="0"/>
                            <a:t>30</a:t>
                          </a:r>
                        </a:p>
                      </a:txBody>
                      <a:tcPr marL="45720" marR="45720"/>
                    </a:tc>
                    <a:tc>
                      <a:txBody>
                        <a:bodyPr/>
                        <a:lstStyle/>
                        <a:p>
                          <a:pPr algn="ctr"/>
                          <a:r>
                            <a:rPr lang="en-US" sz="600" dirty="0"/>
                            <a:t>N</a:t>
                          </a:r>
                        </a:p>
                      </a:txBody>
                      <a:tcPr marL="45720" marR="45720"/>
                    </a:tc>
                    <a:tc>
                      <a:txBody>
                        <a:bodyPr/>
                        <a:lstStyle/>
                        <a:p>
                          <a:pPr algn="ctr"/>
                          <a:r>
                            <a:rPr lang="en-US" sz="600" dirty="0"/>
                            <a:t>14</a:t>
                          </a:r>
                        </a:p>
                      </a:txBody>
                      <a:tcPr marL="45720" marR="45720"/>
                    </a:tc>
                    <a:tc>
                      <a:txBody>
                        <a:bodyPr/>
                        <a:lstStyle/>
                        <a:p>
                          <a:pPr algn="ctr"/>
                          <a:r>
                            <a:rPr lang="en-US" sz="600" dirty="0"/>
                            <a:t>2</a:t>
                          </a:r>
                        </a:p>
                      </a:txBody>
                      <a:tcPr marL="45720" marR="45720"/>
                    </a:tc>
                    <a:tc>
                      <a:txBody>
                        <a:bodyPr/>
                        <a:lstStyle/>
                        <a:p>
                          <a:pPr algn="ctr"/>
                          <a:r>
                            <a:rPr lang="en-US" sz="600" dirty="0"/>
                            <a:t>20</a:t>
                          </a:r>
                        </a:p>
                      </a:txBody>
                      <a:tcPr marL="45720" marR="45720"/>
                    </a:tc>
                    <a:extLst>
                      <a:ext uri="{0D108BD9-81ED-4DB2-BD59-A6C34878D82A}">
                        <a16:rowId xmlns:a16="http://schemas.microsoft.com/office/drawing/2014/main" val="2101974505"/>
                      </a:ext>
                    </a:extLst>
                  </a:tr>
                  <a:tr h="182880">
                    <a:tc>
                      <a:txBody>
                        <a:bodyPr/>
                        <a:lstStyle/>
                        <a:p>
                          <a:pPr algn="ctr"/>
                          <a:r>
                            <a:rPr lang="en-US" sz="600" dirty="0"/>
                            <a:t>2</a:t>
                          </a:r>
                        </a:p>
                      </a:txBody>
                      <a:tcPr marL="45720" marR="45720"/>
                    </a:tc>
                    <a:tc>
                      <a:txBody>
                        <a:bodyPr/>
                        <a:lstStyle/>
                        <a:p>
                          <a:pPr algn="ctr"/>
                          <a:r>
                            <a:rPr lang="en-US" sz="600" dirty="0"/>
                            <a:t>60</a:t>
                          </a:r>
                        </a:p>
                      </a:txBody>
                      <a:tcPr marL="45720" marR="45720"/>
                    </a:tc>
                    <a:tc>
                      <a:txBody>
                        <a:bodyPr/>
                        <a:lstStyle/>
                        <a:p>
                          <a:pPr algn="ctr"/>
                          <a:r>
                            <a:rPr lang="en-US" sz="600" dirty="0"/>
                            <a:t>N</a:t>
                          </a:r>
                        </a:p>
                      </a:txBody>
                      <a:tcPr marL="45720" marR="45720"/>
                    </a:tc>
                    <a:tc>
                      <a:txBody>
                        <a:bodyPr/>
                        <a:lstStyle/>
                        <a:p>
                          <a:pPr algn="ctr"/>
                          <a:r>
                            <a:rPr lang="en-US" sz="600" dirty="0"/>
                            <a:t>14</a:t>
                          </a:r>
                        </a:p>
                      </a:txBody>
                      <a:tcPr marL="45720" marR="45720"/>
                    </a:tc>
                    <a:tc>
                      <a:txBody>
                        <a:bodyPr/>
                        <a:lstStyle/>
                        <a:p>
                          <a:pPr algn="ctr"/>
                          <a:r>
                            <a:rPr lang="en-US" sz="600" dirty="0"/>
                            <a:t>4</a:t>
                          </a:r>
                        </a:p>
                      </a:txBody>
                      <a:tcPr marL="45720" marR="45720"/>
                    </a:tc>
                    <a:tc>
                      <a:txBody>
                        <a:bodyPr/>
                        <a:lstStyle/>
                        <a:p>
                          <a:pPr algn="ctr"/>
                          <a:r>
                            <a:rPr lang="en-US" sz="600" dirty="0"/>
                            <a:t>40</a:t>
                          </a:r>
                        </a:p>
                      </a:txBody>
                      <a:tcPr marL="45720" marR="45720"/>
                    </a:tc>
                    <a:extLst>
                      <a:ext uri="{0D108BD9-81ED-4DB2-BD59-A6C34878D82A}">
                        <a16:rowId xmlns:a16="http://schemas.microsoft.com/office/drawing/2014/main" val="3541200460"/>
                      </a:ext>
                    </a:extLst>
                  </a:tr>
                  <a:tr h="182880">
                    <a:tc>
                      <a:txBody>
                        <a:bodyPr/>
                        <a:lstStyle/>
                        <a:p>
                          <a:pPr algn="ctr"/>
                          <a:r>
                            <a:rPr lang="en-US" sz="600" dirty="0"/>
                            <a:t>2</a:t>
                          </a:r>
                        </a:p>
                      </a:txBody>
                      <a:tcPr marL="45720" marR="45720"/>
                    </a:tc>
                    <a:tc>
                      <a:txBody>
                        <a:bodyPr/>
                        <a:lstStyle/>
                        <a:p>
                          <a:pPr algn="ctr"/>
                          <a:r>
                            <a:rPr lang="en-US" sz="600" dirty="0"/>
                            <a:t>60</a:t>
                          </a:r>
                        </a:p>
                      </a:txBody>
                      <a:tcPr marL="45720" marR="45720"/>
                    </a:tc>
                    <a:tc>
                      <a:txBody>
                        <a:bodyPr/>
                        <a:lstStyle/>
                        <a:p>
                          <a:pPr algn="ctr"/>
                          <a:r>
                            <a:rPr lang="en-US" sz="600" dirty="0"/>
                            <a:t>E</a:t>
                          </a:r>
                        </a:p>
                      </a:txBody>
                      <a:tcPr marL="45720" marR="45720"/>
                    </a:tc>
                    <a:tc>
                      <a:txBody>
                        <a:bodyPr/>
                        <a:lstStyle/>
                        <a:p>
                          <a:pPr algn="ctr"/>
                          <a:r>
                            <a:rPr lang="en-US" sz="600" dirty="0"/>
                            <a:t>12</a:t>
                          </a:r>
                        </a:p>
                      </a:txBody>
                      <a:tcPr marL="45720" marR="45720"/>
                    </a:tc>
                    <a:tc>
                      <a:txBody>
                        <a:bodyPr/>
                        <a:lstStyle/>
                        <a:p>
                          <a:pPr algn="ctr"/>
                          <a:r>
                            <a:rPr lang="en-US" sz="600" dirty="0"/>
                            <a:t>4</a:t>
                          </a:r>
                        </a:p>
                      </a:txBody>
                      <a:tcPr marL="45720" marR="45720"/>
                    </a:tc>
                    <a:tc>
                      <a:txBody>
                        <a:bodyPr/>
                        <a:lstStyle/>
                        <a:p>
                          <a:pPr algn="ctr"/>
                          <a:r>
                            <a:rPr lang="en-US" sz="600" dirty="0"/>
                            <a:t>40</a:t>
                          </a:r>
                        </a:p>
                      </a:txBody>
                      <a:tcPr marL="45720" marR="45720"/>
                    </a:tc>
                    <a:extLst>
                      <a:ext uri="{0D108BD9-81ED-4DB2-BD59-A6C34878D82A}">
                        <a16:rowId xmlns:a16="http://schemas.microsoft.com/office/drawing/2014/main" val="3246604312"/>
                      </a:ext>
                    </a:extLst>
                  </a:tr>
                  <a:tr h="182880">
                    <a:tc>
                      <a:txBody>
                        <a:bodyPr/>
                        <a:lstStyle/>
                        <a:p>
                          <a:pPr algn="ctr"/>
                          <a:r>
                            <a:rPr lang="en-US" sz="600" dirty="0"/>
                            <a:t>3</a:t>
                          </a:r>
                        </a:p>
                      </a:txBody>
                      <a:tcPr marL="45720" marR="45720"/>
                    </a:tc>
                    <a:tc>
                      <a:txBody>
                        <a:bodyPr/>
                        <a:lstStyle/>
                        <a:p>
                          <a:pPr algn="ctr"/>
                          <a:r>
                            <a:rPr lang="en-US" sz="600" dirty="0"/>
                            <a:t>120</a:t>
                          </a:r>
                        </a:p>
                      </a:txBody>
                      <a:tcPr marL="45720" marR="45720"/>
                    </a:tc>
                    <a:tc>
                      <a:txBody>
                        <a:bodyPr/>
                        <a:lstStyle/>
                        <a:p>
                          <a:pPr algn="ctr"/>
                          <a:r>
                            <a:rPr lang="en-US" sz="600" dirty="0"/>
                            <a:t>N</a:t>
                          </a:r>
                        </a:p>
                      </a:txBody>
                      <a:tcPr marL="45720" marR="45720"/>
                    </a:tc>
                    <a:tc>
                      <a:txBody>
                        <a:bodyPr/>
                        <a:lstStyle/>
                        <a:p>
                          <a:pPr algn="ctr"/>
                          <a:r>
                            <a:rPr lang="en-US" sz="600" dirty="0"/>
                            <a:t>14</a:t>
                          </a:r>
                        </a:p>
                      </a:txBody>
                      <a:tcPr marL="45720" marR="45720"/>
                    </a:tc>
                    <a:tc>
                      <a:txBody>
                        <a:bodyPr/>
                        <a:lstStyle/>
                        <a:p>
                          <a:pPr algn="ctr"/>
                          <a:r>
                            <a:rPr lang="en-US" sz="600" dirty="0"/>
                            <a:t>8</a:t>
                          </a:r>
                        </a:p>
                      </a:txBody>
                      <a:tcPr marL="45720" marR="45720"/>
                    </a:tc>
                    <a:tc>
                      <a:txBody>
                        <a:bodyPr/>
                        <a:lstStyle/>
                        <a:p>
                          <a:pPr algn="ctr"/>
                          <a:r>
                            <a:rPr lang="en-US" sz="600" dirty="0"/>
                            <a:t>80</a:t>
                          </a:r>
                        </a:p>
                      </a:txBody>
                      <a:tcPr marL="45720" marR="45720"/>
                    </a:tc>
                    <a:extLst>
                      <a:ext uri="{0D108BD9-81ED-4DB2-BD59-A6C34878D82A}">
                        <a16:rowId xmlns:a16="http://schemas.microsoft.com/office/drawing/2014/main" val="2448369127"/>
                      </a:ext>
                    </a:extLst>
                  </a:tr>
                  <a:tr h="182880">
                    <a:tc>
                      <a:txBody>
                        <a:bodyPr/>
                        <a:lstStyle/>
                        <a:p>
                          <a:pPr algn="ctr"/>
                          <a:r>
                            <a:rPr lang="en-US" sz="600" dirty="0"/>
                            <a:t>4</a:t>
                          </a:r>
                        </a:p>
                      </a:txBody>
                      <a:tcPr marL="45720" marR="45720"/>
                    </a:tc>
                    <a:tc>
                      <a:txBody>
                        <a:bodyPr/>
                        <a:lstStyle/>
                        <a:p>
                          <a:pPr algn="ctr"/>
                          <a:r>
                            <a:rPr lang="en-US" sz="600" dirty="0"/>
                            <a:t>240</a:t>
                          </a:r>
                        </a:p>
                      </a:txBody>
                      <a:tcPr marL="45720" marR="45720"/>
                    </a:tc>
                    <a:tc>
                      <a:txBody>
                        <a:bodyPr/>
                        <a:lstStyle/>
                        <a:p>
                          <a:pPr algn="ctr"/>
                          <a:r>
                            <a:rPr lang="en-US" sz="600" dirty="0"/>
                            <a:t>N</a:t>
                          </a:r>
                        </a:p>
                      </a:txBody>
                      <a:tcPr marL="45720" marR="45720"/>
                    </a:tc>
                    <a:tc>
                      <a:txBody>
                        <a:bodyPr/>
                        <a:lstStyle/>
                        <a:p>
                          <a:pPr algn="ctr"/>
                          <a:r>
                            <a:rPr lang="en-US" sz="600" dirty="0"/>
                            <a:t>14</a:t>
                          </a:r>
                        </a:p>
                      </a:txBody>
                      <a:tcPr marL="45720" marR="45720"/>
                    </a:tc>
                    <a:tc>
                      <a:txBody>
                        <a:bodyPr/>
                        <a:lstStyle/>
                        <a:p>
                          <a:pPr algn="ctr"/>
                          <a:r>
                            <a:rPr lang="en-US" sz="600" dirty="0"/>
                            <a:t>16</a:t>
                          </a:r>
                        </a:p>
                      </a:txBody>
                      <a:tcPr marL="45720" marR="45720"/>
                    </a:tc>
                    <a:tc>
                      <a:txBody>
                        <a:bodyPr/>
                        <a:lstStyle/>
                        <a:p>
                          <a:pPr algn="ctr"/>
                          <a:r>
                            <a:rPr lang="en-US" sz="600" dirty="0"/>
                            <a:t>160</a:t>
                          </a:r>
                        </a:p>
                      </a:txBody>
                      <a:tcPr marL="45720" marR="45720"/>
                    </a:tc>
                    <a:extLst>
                      <a:ext uri="{0D108BD9-81ED-4DB2-BD59-A6C34878D82A}">
                        <a16:rowId xmlns:a16="http://schemas.microsoft.com/office/drawing/2014/main" val="1261163900"/>
                      </a:ext>
                    </a:extLst>
                  </a:tr>
                </a:tbl>
              </a:graphicData>
            </a:graphic>
          </p:graphicFrame>
        </mc:Choice>
        <mc:Fallback>
          <p:graphicFrame>
            <p:nvGraphicFramePr>
              <p:cNvPr id="26" name="Table 25">
                <a:extLst>
                  <a:ext uri="{FF2B5EF4-FFF2-40B4-BE49-F238E27FC236}">
                    <a16:creationId xmlns:a16="http://schemas.microsoft.com/office/drawing/2014/main" id="{38F7306E-5579-3E47-A902-1405FF7B82C8}"/>
                  </a:ext>
                </a:extLst>
              </p:cNvPr>
              <p:cNvGraphicFramePr>
                <a:graphicFrameLocks noGrp="1"/>
              </p:cNvGraphicFramePr>
              <p:nvPr/>
            </p:nvGraphicFramePr>
            <p:xfrm>
              <a:off x="6408233" y="3428365"/>
              <a:ext cx="2393796" cy="1304878"/>
            </p:xfrm>
            <a:graphic>
              <a:graphicData uri="http://schemas.openxmlformats.org/drawingml/2006/table">
                <a:tbl>
                  <a:tblPr firstRow="1" bandRow="1">
                    <a:tableStyleId>{5C22544A-7EE6-4342-B048-85BDC9FD1C3A}</a:tableStyleId>
                  </a:tblPr>
                  <a:tblGrid>
                    <a:gridCol w="208157">
                      <a:extLst>
                        <a:ext uri="{9D8B030D-6E8A-4147-A177-3AD203B41FA5}">
                          <a16:colId xmlns:a16="http://schemas.microsoft.com/office/drawing/2014/main" val="3292664952"/>
                        </a:ext>
                      </a:extLst>
                    </a:gridCol>
                    <a:gridCol w="810322">
                      <a:extLst>
                        <a:ext uri="{9D8B030D-6E8A-4147-A177-3AD203B41FA5}">
                          <a16:colId xmlns:a16="http://schemas.microsoft.com/office/drawing/2014/main" val="3775451958"/>
                        </a:ext>
                      </a:extLst>
                    </a:gridCol>
                    <a:gridCol w="267629">
                      <a:extLst>
                        <a:ext uri="{9D8B030D-6E8A-4147-A177-3AD203B41FA5}">
                          <a16:colId xmlns:a16="http://schemas.microsoft.com/office/drawing/2014/main" val="2625370818"/>
                        </a:ext>
                      </a:extLst>
                    </a:gridCol>
                    <a:gridCol w="319669">
                      <a:extLst>
                        <a:ext uri="{9D8B030D-6E8A-4147-A177-3AD203B41FA5}">
                          <a16:colId xmlns:a16="http://schemas.microsoft.com/office/drawing/2014/main" val="807315767"/>
                        </a:ext>
                      </a:extLst>
                    </a:gridCol>
                    <a:gridCol w="431180">
                      <a:extLst>
                        <a:ext uri="{9D8B030D-6E8A-4147-A177-3AD203B41FA5}">
                          <a16:colId xmlns:a16="http://schemas.microsoft.com/office/drawing/2014/main" val="1744678093"/>
                        </a:ext>
                      </a:extLst>
                    </a:gridCol>
                    <a:gridCol w="356839">
                      <a:extLst>
                        <a:ext uri="{9D8B030D-6E8A-4147-A177-3AD203B41FA5}">
                          <a16:colId xmlns:a16="http://schemas.microsoft.com/office/drawing/2014/main" val="3997069395"/>
                        </a:ext>
                      </a:extLst>
                    </a:gridCol>
                  </a:tblGrid>
                  <a:tr h="207598">
                    <a:tc>
                      <a:txBody>
                        <a:bodyPr/>
                        <a:lstStyle/>
                        <a:p>
                          <a:pPr algn="ctr"/>
                          <a:r>
                            <a:rPr lang="en-US" sz="600" dirty="0"/>
                            <a:t>µ</a:t>
                          </a:r>
                        </a:p>
                      </a:txBody>
                      <a:tcPr marL="45720" marR="45720"/>
                    </a:tc>
                    <a:tc>
                      <a:txBody>
                        <a:bodyPr/>
                        <a:lstStyle/>
                        <a:p>
                          <a:endParaRPr lang="en-US"/>
                        </a:p>
                      </a:txBody>
                      <a:tcPr marL="45720" marR="45720">
                        <a:blipFill>
                          <a:blip r:embed="rId5"/>
                          <a:stretch>
                            <a:fillRect l="-25564" r="-170677" b="-535294"/>
                          </a:stretch>
                        </a:blipFill>
                      </a:tcPr>
                    </a:tc>
                    <a:tc>
                      <a:txBody>
                        <a:bodyPr/>
                        <a:lstStyle/>
                        <a:p>
                          <a:pPr algn="ctr"/>
                          <a:r>
                            <a:rPr lang="en-US" sz="600" dirty="0"/>
                            <a:t>CP</a:t>
                          </a:r>
                        </a:p>
                      </a:txBody>
                      <a:tcPr marL="45720" marR="45720"/>
                    </a:tc>
                    <a:tc>
                      <a:txBody>
                        <a:bodyPr/>
                        <a:lstStyle/>
                        <a:p>
                          <a:endParaRPr lang="en-US"/>
                        </a:p>
                      </a:txBody>
                      <a:tcPr marL="45720" marR="45720">
                        <a:blipFill>
                          <a:blip r:embed="rId5"/>
                          <a:stretch>
                            <a:fillRect l="-398113" r="-245283" b="-535294"/>
                          </a:stretch>
                        </a:blipFill>
                      </a:tcPr>
                    </a:tc>
                    <a:tc>
                      <a:txBody>
                        <a:bodyPr/>
                        <a:lstStyle/>
                        <a:p>
                          <a:endParaRPr lang="en-US"/>
                        </a:p>
                      </a:txBody>
                      <a:tcPr marL="45720" marR="45720">
                        <a:blipFill>
                          <a:blip r:embed="rId5"/>
                          <a:stretch>
                            <a:fillRect l="-377143" r="-85714" b="-535294"/>
                          </a:stretch>
                        </a:blipFill>
                      </a:tcPr>
                    </a:tc>
                    <a:tc>
                      <a:txBody>
                        <a:bodyPr/>
                        <a:lstStyle/>
                        <a:p>
                          <a:endParaRPr lang="en-US"/>
                        </a:p>
                      </a:txBody>
                      <a:tcPr marL="45720" marR="45720">
                        <a:blipFill>
                          <a:blip r:embed="rId5"/>
                          <a:stretch>
                            <a:fillRect l="-566102" r="-1695" b="-535294"/>
                          </a:stretch>
                        </a:blipFill>
                      </a:tcPr>
                    </a:tc>
                    <a:extLst>
                      <a:ext uri="{0D108BD9-81ED-4DB2-BD59-A6C34878D82A}">
                        <a16:rowId xmlns:a16="http://schemas.microsoft.com/office/drawing/2014/main" val="883319161"/>
                      </a:ext>
                    </a:extLst>
                  </a:tr>
                  <a:tr h="182880">
                    <a:tc>
                      <a:txBody>
                        <a:bodyPr/>
                        <a:lstStyle/>
                        <a:p>
                          <a:pPr algn="ctr"/>
                          <a:r>
                            <a:rPr lang="en-US" sz="600" dirty="0"/>
                            <a:t>0</a:t>
                          </a:r>
                        </a:p>
                      </a:txBody>
                      <a:tcPr marL="45720" marR="45720"/>
                    </a:tc>
                    <a:tc>
                      <a:txBody>
                        <a:bodyPr/>
                        <a:lstStyle/>
                        <a:p>
                          <a:pPr algn="ctr"/>
                          <a:r>
                            <a:rPr lang="en-US" sz="600" dirty="0"/>
                            <a:t>15</a:t>
                          </a:r>
                        </a:p>
                      </a:txBody>
                      <a:tcPr marL="45720" marR="45720"/>
                    </a:tc>
                    <a:tc>
                      <a:txBody>
                        <a:bodyPr/>
                        <a:lstStyle/>
                        <a:p>
                          <a:pPr algn="ctr"/>
                          <a:r>
                            <a:rPr lang="en-US" sz="600" dirty="0"/>
                            <a:t>N</a:t>
                          </a:r>
                        </a:p>
                      </a:txBody>
                      <a:tcPr marL="45720" marR="45720"/>
                    </a:tc>
                    <a:tc>
                      <a:txBody>
                        <a:bodyPr/>
                        <a:lstStyle/>
                        <a:p>
                          <a:pPr algn="ctr"/>
                          <a:r>
                            <a:rPr lang="en-US" sz="600" dirty="0"/>
                            <a:t>14</a:t>
                          </a:r>
                        </a:p>
                      </a:txBody>
                      <a:tcPr marL="45720" marR="45720"/>
                    </a:tc>
                    <a:tc>
                      <a:txBody>
                        <a:bodyPr/>
                        <a:lstStyle/>
                        <a:p>
                          <a:pPr algn="ctr"/>
                          <a:r>
                            <a:rPr lang="en-US" sz="600" dirty="0"/>
                            <a:t>1</a:t>
                          </a:r>
                        </a:p>
                      </a:txBody>
                      <a:tcPr marL="45720" marR="45720"/>
                    </a:tc>
                    <a:tc>
                      <a:txBody>
                        <a:bodyPr/>
                        <a:lstStyle/>
                        <a:p>
                          <a:pPr algn="ctr"/>
                          <a:r>
                            <a:rPr lang="en-US" sz="600" dirty="0"/>
                            <a:t>10</a:t>
                          </a:r>
                        </a:p>
                      </a:txBody>
                      <a:tcPr marL="45720" marR="45720"/>
                    </a:tc>
                    <a:extLst>
                      <a:ext uri="{0D108BD9-81ED-4DB2-BD59-A6C34878D82A}">
                        <a16:rowId xmlns:a16="http://schemas.microsoft.com/office/drawing/2014/main" val="796058984"/>
                      </a:ext>
                    </a:extLst>
                  </a:tr>
                  <a:tr h="182880">
                    <a:tc>
                      <a:txBody>
                        <a:bodyPr/>
                        <a:lstStyle/>
                        <a:p>
                          <a:pPr algn="ctr"/>
                          <a:r>
                            <a:rPr lang="en-US" sz="600" dirty="0"/>
                            <a:t>1</a:t>
                          </a:r>
                        </a:p>
                      </a:txBody>
                      <a:tcPr marL="45720" marR="45720"/>
                    </a:tc>
                    <a:tc>
                      <a:txBody>
                        <a:bodyPr/>
                        <a:lstStyle/>
                        <a:p>
                          <a:pPr algn="ctr"/>
                          <a:r>
                            <a:rPr lang="en-US" sz="600" dirty="0"/>
                            <a:t>30</a:t>
                          </a:r>
                        </a:p>
                      </a:txBody>
                      <a:tcPr marL="45720" marR="45720"/>
                    </a:tc>
                    <a:tc>
                      <a:txBody>
                        <a:bodyPr/>
                        <a:lstStyle/>
                        <a:p>
                          <a:pPr algn="ctr"/>
                          <a:r>
                            <a:rPr lang="en-US" sz="600" dirty="0"/>
                            <a:t>N</a:t>
                          </a:r>
                        </a:p>
                      </a:txBody>
                      <a:tcPr marL="45720" marR="45720"/>
                    </a:tc>
                    <a:tc>
                      <a:txBody>
                        <a:bodyPr/>
                        <a:lstStyle/>
                        <a:p>
                          <a:pPr algn="ctr"/>
                          <a:r>
                            <a:rPr lang="en-US" sz="600" dirty="0"/>
                            <a:t>14</a:t>
                          </a:r>
                        </a:p>
                      </a:txBody>
                      <a:tcPr marL="45720" marR="45720"/>
                    </a:tc>
                    <a:tc>
                      <a:txBody>
                        <a:bodyPr/>
                        <a:lstStyle/>
                        <a:p>
                          <a:pPr algn="ctr"/>
                          <a:r>
                            <a:rPr lang="en-US" sz="600" dirty="0"/>
                            <a:t>2</a:t>
                          </a:r>
                        </a:p>
                      </a:txBody>
                      <a:tcPr marL="45720" marR="45720"/>
                    </a:tc>
                    <a:tc>
                      <a:txBody>
                        <a:bodyPr/>
                        <a:lstStyle/>
                        <a:p>
                          <a:pPr algn="ctr"/>
                          <a:r>
                            <a:rPr lang="en-US" sz="600" dirty="0"/>
                            <a:t>20</a:t>
                          </a:r>
                        </a:p>
                      </a:txBody>
                      <a:tcPr marL="45720" marR="45720"/>
                    </a:tc>
                    <a:extLst>
                      <a:ext uri="{0D108BD9-81ED-4DB2-BD59-A6C34878D82A}">
                        <a16:rowId xmlns:a16="http://schemas.microsoft.com/office/drawing/2014/main" val="2101974505"/>
                      </a:ext>
                    </a:extLst>
                  </a:tr>
                  <a:tr h="182880">
                    <a:tc>
                      <a:txBody>
                        <a:bodyPr/>
                        <a:lstStyle/>
                        <a:p>
                          <a:pPr algn="ctr"/>
                          <a:r>
                            <a:rPr lang="en-US" sz="600" dirty="0"/>
                            <a:t>2</a:t>
                          </a:r>
                        </a:p>
                      </a:txBody>
                      <a:tcPr marL="45720" marR="45720"/>
                    </a:tc>
                    <a:tc>
                      <a:txBody>
                        <a:bodyPr/>
                        <a:lstStyle/>
                        <a:p>
                          <a:pPr algn="ctr"/>
                          <a:r>
                            <a:rPr lang="en-US" sz="600" dirty="0"/>
                            <a:t>60</a:t>
                          </a:r>
                        </a:p>
                      </a:txBody>
                      <a:tcPr marL="45720" marR="45720"/>
                    </a:tc>
                    <a:tc>
                      <a:txBody>
                        <a:bodyPr/>
                        <a:lstStyle/>
                        <a:p>
                          <a:pPr algn="ctr"/>
                          <a:r>
                            <a:rPr lang="en-US" sz="600" dirty="0"/>
                            <a:t>N</a:t>
                          </a:r>
                        </a:p>
                      </a:txBody>
                      <a:tcPr marL="45720" marR="45720"/>
                    </a:tc>
                    <a:tc>
                      <a:txBody>
                        <a:bodyPr/>
                        <a:lstStyle/>
                        <a:p>
                          <a:pPr algn="ctr"/>
                          <a:r>
                            <a:rPr lang="en-US" sz="600" dirty="0"/>
                            <a:t>14</a:t>
                          </a:r>
                        </a:p>
                      </a:txBody>
                      <a:tcPr marL="45720" marR="45720"/>
                    </a:tc>
                    <a:tc>
                      <a:txBody>
                        <a:bodyPr/>
                        <a:lstStyle/>
                        <a:p>
                          <a:pPr algn="ctr"/>
                          <a:r>
                            <a:rPr lang="en-US" sz="600" dirty="0"/>
                            <a:t>4</a:t>
                          </a:r>
                        </a:p>
                      </a:txBody>
                      <a:tcPr marL="45720" marR="45720"/>
                    </a:tc>
                    <a:tc>
                      <a:txBody>
                        <a:bodyPr/>
                        <a:lstStyle/>
                        <a:p>
                          <a:pPr algn="ctr"/>
                          <a:r>
                            <a:rPr lang="en-US" sz="600" dirty="0"/>
                            <a:t>40</a:t>
                          </a:r>
                        </a:p>
                      </a:txBody>
                      <a:tcPr marL="45720" marR="45720"/>
                    </a:tc>
                    <a:extLst>
                      <a:ext uri="{0D108BD9-81ED-4DB2-BD59-A6C34878D82A}">
                        <a16:rowId xmlns:a16="http://schemas.microsoft.com/office/drawing/2014/main" val="3541200460"/>
                      </a:ext>
                    </a:extLst>
                  </a:tr>
                  <a:tr h="182880">
                    <a:tc>
                      <a:txBody>
                        <a:bodyPr/>
                        <a:lstStyle/>
                        <a:p>
                          <a:pPr algn="ctr"/>
                          <a:r>
                            <a:rPr lang="en-US" sz="600" dirty="0"/>
                            <a:t>2</a:t>
                          </a:r>
                        </a:p>
                      </a:txBody>
                      <a:tcPr marL="45720" marR="45720"/>
                    </a:tc>
                    <a:tc>
                      <a:txBody>
                        <a:bodyPr/>
                        <a:lstStyle/>
                        <a:p>
                          <a:pPr algn="ctr"/>
                          <a:r>
                            <a:rPr lang="en-US" sz="600" dirty="0"/>
                            <a:t>60</a:t>
                          </a:r>
                        </a:p>
                      </a:txBody>
                      <a:tcPr marL="45720" marR="45720"/>
                    </a:tc>
                    <a:tc>
                      <a:txBody>
                        <a:bodyPr/>
                        <a:lstStyle/>
                        <a:p>
                          <a:pPr algn="ctr"/>
                          <a:r>
                            <a:rPr lang="en-US" sz="600" dirty="0"/>
                            <a:t>E</a:t>
                          </a:r>
                        </a:p>
                      </a:txBody>
                      <a:tcPr marL="45720" marR="45720"/>
                    </a:tc>
                    <a:tc>
                      <a:txBody>
                        <a:bodyPr/>
                        <a:lstStyle/>
                        <a:p>
                          <a:pPr algn="ctr"/>
                          <a:r>
                            <a:rPr lang="en-US" sz="600" dirty="0"/>
                            <a:t>12</a:t>
                          </a:r>
                        </a:p>
                      </a:txBody>
                      <a:tcPr marL="45720" marR="45720"/>
                    </a:tc>
                    <a:tc>
                      <a:txBody>
                        <a:bodyPr/>
                        <a:lstStyle/>
                        <a:p>
                          <a:pPr algn="ctr"/>
                          <a:r>
                            <a:rPr lang="en-US" sz="600" dirty="0"/>
                            <a:t>4</a:t>
                          </a:r>
                        </a:p>
                      </a:txBody>
                      <a:tcPr marL="45720" marR="45720"/>
                    </a:tc>
                    <a:tc>
                      <a:txBody>
                        <a:bodyPr/>
                        <a:lstStyle/>
                        <a:p>
                          <a:pPr algn="ctr"/>
                          <a:r>
                            <a:rPr lang="en-US" sz="600" dirty="0"/>
                            <a:t>40</a:t>
                          </a:r>
                        </a:p>
                      </a:txBody>
                      <a:tcPr marL="45720" marR="45720"/>
                    </a:tc>
                    <a:extLst>
                      <a:ext uri="{0D108BD9-81ED-4DB2-BD59-A6C34878D82A}">
                        <a16:rowId xmlns:a16="http://schemas.microsoft.com/office/drawing/2014/main" val="3246604312"/>
                      </a:ext>
                    </a:extLst>
                  </a:tr>
                  <a:tr h="182880">
                    <a:tc>
                      <a:txBody>
                        <a:bodyPr/>
                        <a:lstStyle/>
                        <a:p>
                          <a:pPr algn="ctr"/>
                          <a:r>
                            <a:rPr lang="en-US" sz="600" dirty="0"/>
                            <a:t>3</a:t>
                          </a:r>
                        </a:p>
                      </a:txBody>
                      <a:tcPr marL="45720" marR="45720"/>
                    </a:tc>
                    <a:tc>
                      <a:txBody>
                        <a:bodyPr/>
                        <a:lstStyle/>
                        <a:p>
                          <a:pPr algn="ctr"/>
                          <a:r>
                            <a:rPr lang="en-US" sz="600" dirty="0"/>
                            <a:t>120</a:t>
                          </a:r>
                        </a:p>
                      </a:txBody>
                      <a:tcPr marL="45720" marR="45720"/>
                    </a:tc>
                    <a:tc>
                      <a:txBody>
                        <a:bodyPr/>
                        <a:lstStyle/>
                        <a:p>
                          <a:pPr algn="ctr"/>
                          <a:r>
                            <a:rPr lang="en-US" sz="600" dirty="0"/>
                            <a:t>N</a:t>
                          </a:r>
                        </a:p>
                      </a:txBody>
                      <a:tcPr marL="45720" marR="45720"/>
                    </a:tc>
                    <a:tc>
                      <a:txBody>
                        <a:bodyPr/>
                        <a:lstStyle/>
                        <a:p>
                          <a:pPr algn="ctr"/>
                          <a:r>
                            <a:rPr lang="en-US" sz="600" dirty="0"/>
                            <a:t>14</a:t>
                          </a:r>
                        </a:p>
                      </a:txBody>
                      <a:tcPr marL="45720" marR="45720"/>
                    </a:tc>
                    <a:tc>
                      <a:txBody>
                        <a:bodyPr/>
                        <a:lstStyle/>
                        <a:p>
                          <a:pPr algn="ctr"/>
                          <a:r>
                            <a:rPr lang="en-US" sz="600" dirty="0"/>
                            <a:t>8</a:t>
                          </a:r>
                        </a:p>
                      </a:txBody>
                      <a:tcPr marL="45720" marR="45720"/>
                    </a:tc>
                    <a:tc>
                      <a:txBody>
                        <a:bodyPr/>
                        <a:lstStyle/>
                        <a:p>
                          <a:pPr algn="ctr"/>
                          <a:r>
                            <a:rPr lang="en-US" sz="600" dirty="0"/>
                            <a:t>80</a:t>
                          </a:r>
                        </a:p>
                      </a:txBody>
                      <a:tcPr marL="45720" marR="45720"/>
                    </a:tc>
                    <a:extLst>
                      <a:ext uri="{0D108BD9-81ED-4DB2-BD59-A6C34878D82A}">
                        <a16:rowId xmlns:a16="http://schemas.microsoft.com/office/drawing/2014/main" val="2448369127"/>
                      </a:ext>
                    </a:extLst>
                  </a:tr>
                  <a:tr h="182880">
                    <a:tc>
                      <a:txBody>
                        <a:bodyPr/>
                        <a:lstStyle/>
                        <a:p>
                          <a:pPr algn="ctr"/>
                          <a:r>
                            <a:rPr lang="en-US" sz="600" dirty="0"/>
                            <a:t>4</a:t>
                          </a:r>
                        </a:p>
                      </a:txBody>
                      <a:tcPr marL="45720" marR="45720"/>
                    </a:tc>
                    <a:tc>
                      <a:txBody>
                        <a:bodyPr/>
                        <a:lstStyle/>
                        <a:p>
                          <a:pPr algn="ctr"/>
                          <a:r>
                            <a:rPr lang="en-US" sz="600" dirty="0"/>
                            <a:t>240</a:t>
                          </a:r>
                        </a:p>
                      </a:txBody>
                      <a:tcPr marL="45720" marR="45720"/>
                    </a:tc>
                    <a:tc>
                      <a:txBody>
                        <a:bodyPr/>
                        <a:lstStyle/>
                        <a:p>
                          <a:pPr algn="ctr"/>
                          <a:r>
                            <a:rPr lang="en-US" sz="600" dirty="0"/>
                            <a:t>N</a:t>
                          </a:r>
                        </a:p>
                      </a:txBody>
                      <a:tcPr marL="45720" marR="45720"/>
                    </a:tc>
                    <a:tc>
                      <a:txBody>
                        <a:bodyPr/>
                        <a:lstStyle/>
                        <a:p>
                          <a:pPr algn="ctr"/>
                          <a:r>
                            <a:rPr lang="en-US" sz="600" dirty="0"/>
                            <a:t>14</a:t>
                          </a:r>
                        </a:p>
                      </a:txBody>
                      <a:tcPr marL="45720" marR="45720"/>
                    </a:tc>
                    <a:tc>
                      <a:txBody>
                        <a:bodyPr/>
                        <a:lstStyle/>
                        <a:p>
                          <a:pPr algn="ctr"/>
                          <a:r>
                            <a:rPr lang="en-US" sz="600" dirty="0"/>
                            <a:t>16</a:t>
                          </a:r>
                        </a:p>
                      </a:txBody>
                      <a:tcPr marL="45720" marR="45720"/>
                    </a:tc>
                    <a:tc>
                      <a:txBody>
                        <a:bodyPr/>
                        <a:lstStyle/>
                        <a:p>
                          <a:pPr algn="ctr"/>
                          <a:r>
                            <a:rPr lang="en-US" sz="600" dirty="0"/>
                            <a:t>160</a:t>
                          </a:r>
                        </a:p>
                      </a:txBody>
                      <a:tcPr marL="45720" marR="45720"/>
                    </a:tc>
                    <a:extLst>
                      <a:ext uri="{0D108BD9-81ED-4DB2-BD59-A6C34878D82A}">
                        <a16:rowId xmlns:a16="http://schemas.microsoft.com/office/drawing/2014/main" val="1261163900"/>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266" name="Table 265">
                <a:extLst>
                  <a:ext uri="{FF2B5EF4-FFF2-40B4-BE49-F238E27FC236}">
                    <a16:creationId xmlns:a16="http://schemas.microsoft.com/office/drawing/2014/main" id="{4730DE30-D5B3-D542-A6ED-082C1562AE14}"/>
                  </a:ext>
                </a:extLst>
              </p:cNvPr>
              <p:cNvGraphicFramePr>
                <a:graphicFrameLocks noGrp="1"/>
              </p:cNvGraphicFramePr>
              <p:nvPr/>
            </p:nvGraphicFramePr>
            <p:xfrm>
              <a:off x="185853" y="3335439"/>
              <a:ext cx="4168905" cy="963930"/>
            </p:xfrm>
            <a:graphic>
              <a:graphicData uri="http://schemas.openxmlformats.org/drawingml/2006/table">
                <a:tbl>
                  <a:tblPr firstRow="1" bandRow="1">
                    <a:tableStyleId>{5C22544A-7EE6-4342-B048-85BDC9FD1C3A}</a:tableStyleId>
                  </a:tblPr>
                  <a:tblGrid>
                    <a:gridCol w="277927">
                      <a:extLst>
                        <a:ext uri="{9D8B030D-6E8A-4147-A177-3AD203B41FA5}">
                          <a16:colId xmlns:a16="http://schemas.microsoft.com/office/drawing/2014/main" val="3292664952"/>
                        </a:ext>
                      </a:extLst>
                    </a:gridCol>
                    <a:gridCol w="277927">
                      <a:extLst>
                        <a:ext uri="{9D8B030D-6E8A-4147-A177-3AD203B41FA5}">
                          <a16:colId xmlns:a16="http://schemas.microsoft.com/office/drawing/2014/main" val="3775451958"/>
                        </a:ext>
                      </a:extLst>
                    </a:gridCol>
                    <a:gridCol w="277927">
                      <a:extLst>
                        <a:ext uri="{9D8B030D-6E8A-4147-A177-3AD203B41FA5}">
                          <a16:colId xmlns:a16="http://schemas.microsoft.com/office/drawing/2014/main" val="153636183"/>
                        </a:ext>
                      </a:extLst>
                    </a:gridCol>
                    <a:gridCol w="277927">
                      <a:extLst>
                        <a:ext uri="{9D8B030D-6E8A-4147-A177-3AD203B41FA5}">
                          <a16:colId xmlns:a16="http://schemas.microsoft.com/office/drawing/2014/main" val="2625370818"/>
                        </a:ext>
                      </a:extLst>
                    </a:gridCol>
                    <a:gridCol w="277927">
                      <a:extLst>
                        <a:ext uri="{9D8B030D-6E8A-4147-A177-3AD203B41FA5}">
                          <a16:colId xmlns:a16="http://schemas.microsoft.com/office/drawing/2014/main" val="807315767"/>
                        </a:ext>
                      </a:extLst>
                    </a:gridCol>
                    <a:gridCol w="277927">
                      <a:extLst>
                        <a:ext uri="{9D8B030D-6E8A-4147-A177-3AD203B41FA5}">
                          <a16:colId xmlns:a16="http://schemas.microsoft.com/office/drawing/2014/main" val="1744678093"/>
                        </a:ext>
                      </a:extLst>
                    </a:gridCol>
                    <a:gridCol w="277927">
                      <a:extLst>
                        <a:ext uri="{9D8B030D-6E8A-4147-A177-3AD203B41FA5}">
                          <a16:colId xmlns:a16="http://schemas.microsoft.com/office/drawing/2014/main" val="3997069395"/>
                        </a:ext>
                      </a:extLst>
                    </a:gridCol>
                    <a:gridCol w="277927">
                      <a:extLst>
                        <a:ext uri="{9D8B030D-6E8A-4147-A177-3AD203B41FA5}">
                          <a16:colId xmlns:a16="http://schemas.microsoft.com/office/drawing/2014/main" val="1511726410"/>
                        </a:ext>
                      </a:extLst>
                    </a:gridCol>
                    <a:gridCol w="277927">
                      <a:extLst>
                        <a:ext uri="{9D8B030D-6E8A-4147-A177-3AD203B41FA5}">
                          <a16:colId xmlns:a16="http://schemas.microsoft.com/office/drawing/2014/main" val="1007271041"/>
                        </a:ext>
                      </a:extLst>
                    </a:gridCol>
                    <a:gridCol w="277927">
                      <a:extLst>
                        <a:ext uri="{9D8B030D-6E8A-4147-A177-3AD203B41FA5}">
                          <a16:colId xmlns:a16="http://schemas.microsoft.com/office/drawing/2014/main" val="408247323"/>
                        </a:ext>
                      </a:extLst>
                    </a:gridCol>
                    <a:gridCol w="277927">
                      <a:extLst>
                        <a:ext uri="{9D8B030D-6E8A-4147-A177-3AD203B41FA5}">
                          <a16:colId xmlns:a16="http://schemas.microsoft.com/office/drawing/2014/main" val="2553113923"/>
                        </a:ext>
                      </a:extLst>
                    </a:gridCol>
                    <a:gridCol w="277927">
                      <a:extLst>
                        <a:ext uri="{9D8B030D-6E8A-4147-A177-3AD203B41FA5}">
                          <a16:colId xmlns:a16="http://schemas.microsoft.com/office/drawing/2014/main" val="2273695456"/>
                        </a:ext>
                      </a:extLst>
                    </a:gridCol>
                    <a:gridCol w="277927">
                      <a:extLst>
                        <a:ext uri="{9D8B030D-6E8A-4147-A177-3AD203B41FA5}">
                          <a16:colId xmlns:a16="http://schemas.microsoft.com/office/drawing/2014/main" val="3372198901"/>
                        </a:ext>
                      </a:extLst>
                    </a:gridCol>
                    <a:gridCol w="277927">
                      <a:extLst>
                        <a:ext uri="{9D8B030D-6E8A-4147-A177-3AD203B41FA5}">
                          <a16:colId xmlns:a16="http://schemas.microsoft.com/office/drawing/2014/main" val="1962954658"/>
                        </a:ext>
                      </a:extLst>
                    </a:gridCol>
                    <a:gridCol w="277927">
                      <a:extLst>
                        <a:ext uri="{9D8B030D-6E8A-4147-A177-3AD203B41FA5}">
                          <a16:colId xmlns:a16="http://schemas.microsoft.com/office/drawing/2014/main" val="4040139111"/>
                        </a:ext>
                      </a:extLst>
                    </a:gridCol>
                  </a:tblGrid>
                  <a:tr h="217170">
                    <a:tc gridSpan="15">
                      <a:txBody>
                        <a:bodyPr/>
                        <a:lstStyle/>
                        <a:p>
                          <a:pPr algn="ctr"/>
                          <a:r>
                            <a:rPr lang="en-US" sz="800" dirty="0"/>
                            <a:t>FR1: 450 MHz to 6 GHz</a:t>
                          </a:r>
                        </a:p>
                      </a:txBody>
                      <a:tcPr marL="45720" marR="45720">
                        <a:solidFill>
                          <a:schemeClr val="accent1">
                            <a:lumMod val="75000"/>
                          </a:schemeClr>
                        </a:solidFill>
                      </a:tcPr>
                    </a:tc>
                    <a:tc hMerge="1">
                      <a:txBody>
                        <a:bodyPr/>
                        <a:lstStyle/>
                        <a:p>
                          <a:pPr algn="ctr"/>
                          <a:endParaRPr lang="en-US" sz="600" dirty="0"/>
                        </a:p>
                      </a:txBody>
                      <a:tcPr marL="45720" marR="45720"/>
                    </a:tc>
                    <a:tc hMerge="1">
                      <a:txBody>
                        <a:bodyPr/>
                        <a:lstStyle/>
                        <a:p>
                          <a:pPr algn="ctr"/>
                          <a:endParaRPr lang="en-US" sz="600" dirty="0"/>
                        </a:p>
                      </a:txBody>
                      <a:tcPr marL="45720" marR="45720"/>
                    </a:tc>
                    <a:tc hMerge="1">
                      <a:txBody>
                        <a:bodyPr/>
                        <a:lstStyle/>
                        <a:p>
                          <a:pPr algn="ctr"/>
                          <a:endParaRPr lang="en-US" sz="600" dirty="0"/>
                        </a:p>
                      </a:txBody>
                      <a:tcPr marL="45720" marR="45720"/>
                    </a:tc>
                    <a:tc hMerge="1">
                      <a:txBody>
                        <a:bodyPr/>
                        <a:lstStyle/>
                        <a:p>
                          <a:pPr algn="ct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extLst>
                      <a:ext uri="{0D108BD9-81ED-4DB2-BD59-A6C34878D82A}">
                        <a16:rowId xmlns:a16="http://schemas.microsoft.com/office/drawing/2014/main" val="4133779854"/>
                      </a:ext>
                    </a:extLst>
                  </a:tr>
                  <a:tr h="198120">
                    <a:tc>
                      <a:txBody>
                        <a:bodyPr/>
                        <a:lstStyle/>
                        <a:p>
                          <a:pPr algn="ctr"/>
                          <a:r>
                            <a:rPr lang="en-US" sz="600" dirty="0">
                              <a:solidFill>
                                <a:schemeClr val="bg1"/>
                              </a:solidFill>
                            </a:rPr>
                            <a:t>µ</a:t>
                          </a:r>
                        </a:p>
                      </a:txBody>
                      <a:tcPr marL="45720" marR="45720">
                        <a:solidFill>
                          <a:schemeClr val="accent1"/>
                        </a:solidFill>
                      </a:tcPr>
                    </a:tc>
                    <a:tc>
                      <a:txBody>
                        <a:bodyPr/>
                        <a:lstStyle/>
                        <a:p>
                          <a:pPr algn="ctr"/>
                          <a14:m>
                            <m:oMathPara xmlns:m="http://schemas.openxmlformats.org/officeDocument/2006/math">
                              <m:oMathParaPr>
                                <m:jc m:val="centerGroup"/>
                              </m:oMathParaPr>
                              <m:oMath xmlns:m="http://schemas.openxmlformats.org/officeDocument/2006/math">
                                <m:r>
                                  <a:rPr lang="en-US" sz="700" i="1" smtClean="0">
                                    <a:solidFill>
                                      <a:schemeClr val="bg1"/>
                                    </a:solidFill>
                                    <a:latin typeface="Cambria Math" panose="02040503050406030204" pitchFamily="18" charset="0"/>
                                    <a:ea typeface="Cambria Math" panose="02040503050406030204" pitchFamily="18" charset="0"/>
                                  </a:rPr>
                                  <m:t>∆</m:t>
                                </m:r>
                                <m:r>
                                  <a:rPr lang="en-US" sz="700" b="1" i="1" smtClean="0">
                                    <a:solidFill>
                                      <a:schemeClr val="bg1"/>
                                    </a:solidFill>
                                    <a:latin typeface="Cambria Math" panose="02040503050406030204" pitchFamily="18" charset="0"/>
                                    <a:ea typeface="Cambria Math" panose="02040503050406030204" pitchFamily="18" charset="0"/>
                                  </a:rPr>
                                  <m:t>𝒇</m:t>
                                </m:r>
                              </m:oMath>
                            </m:oMathPara>
                          </a14:m>
                          <a:endParaRPr lang="en-US" sz="600" dirty="0">
                            <a:solidFill>
                              <a:schemeClr val="bg1"/>
                            </a:solidFill>
                          </a:endParaRPr>
                        </a:p>
                      </a:txBody>
                      <a:tcPr marL="45720" marR="45720">
                        <a:solidFill>
                          <a:schemeClr val="accent1"/>
                        </a:solidFill>
                      </a:tcPr>
                    </a:tc>
                    <a:tc>
                      <a:txBody>
                        <a:bodyPr/>
                        <a:lstStyle/>
                        <a:p>
                          <a:pPr algn="ctr"/>
                          <a:r>
                            <a:rPr lang="en-US" sz="600" dirty="0">
                              <a:solidFill>
                                <a:schemeClr val="bg1"/>
                              </a:solidFill>
                            </a:rPr>
                            <a:t>5</a:t>
                          </a:r>
                        </a:p>
                      </a:txBody>
                      <a:tcPr marL="45720" marR="45720">
                        <a:solidFill>
                          <a:schemeClr val="accent1"/>
                        </a:solidFill>
                      </a:tcPr>
                    </a:tc>
                    <a:tc>
                      <a:txBody>
                        <a:bodyPr/>
                        <a:lstStyle/>
                        <a:p>
                          <a:pPr algn="ctr"/>
                          <a:r>
                            <a:rPr lang="en-US" sz="600" dirty="0">
                              <a:solidFill>
                                <a:schemeClr val="bg1"/>
                              </a:solidFill>
                            </a:rPr>
                            <a:t>10</a:t>
                          </a:r>
                        </a:p>
                      </a:txBody>
                      <a:tcPr marL="45720" marR="45720">
                        <a:solidFill>
                          <a:schemeClr val="accent1"/>
                        </a:solidFill>
                      </a:tcPr>
                    </a:tc>
                    <a:tc>
                      <a:txBody>
                        <a:bodyPr/>
                        <a:lstStyle/>
                        <a:p>
                          <a:pPr algn="ctr"/>
                          <a:r>
                            <a:rPr lang="en-US" sz="600" dirty="0">
                              <a:solidFill>
                                <a:schemeClr val="bg1"/>
                              </a:solidFill>
                            </a:rPr>
                            <a:t>15</a:t>
                          </a: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20</a:t>
                          </a: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25</a:t>
                          </a: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30</a:t>
                          </a: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40</a:t>
                          </a: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50</a:t>
                          </a: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60</a:t>
                          </a: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70</a:t>
                          </a: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80</a:t>
                          </a: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90</a:t>
                          </a: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100</a:t>
                          </a:r>
                        </a:p>
                      </a:txBody>
                      <a:tcPr marL="45720" marR="45720">
                        <a:solidFill>
                          <a:schemeClr val="accent1"/>
                        </a:solidFill>
                      </a:tcPr>
                    </a:tc>
                    <a:extLst>
                      <a:ext uri="{0D108BD9-81ED-4DB2-BD59-A6C34878D82A}">
                        <a16:rowId xmlns:a16="http://schemas.microsoft.com/office/drawing/2014/main" val="883319161"/>
                      </a:ext>
                    </a:extLst>
                  </a:tr>
                  <a:tr h="182880">
                    <a:tc>
                      <a:txBody>
                        <a:bodyPr/>
                        <a:lstStyle/>
                        <a:p>
                          <a:pPr algn="ctr"/>
                          <a:r>
                            <a:rPr lang="en-US" sz="600" dirty="0"/>
                            <a:t>0</a:t>
                          </a:r>
                        </a:p>
                      </a:txBody>
                      <a:tcPr marL="45720" marR="45720"/>
                    </a:tc>
                    <a:tc>
                      <a:txBody>
                        <a:bodyPr/>
                        <a:lstStyle/>
                        <a:p>
                          <a:pPr algn="ctr"/>
                          <a:r>
                            <a:rPr lang="en-US" sz="600" dirty="0"/>
                            <a:t>15</a:t>
                          </a:r>
                        </a:p>
                      </a:txBody>
                      <a:tcPr marL="45720" marR="45720" anchor="ctr"/>
                    </a:tc>
                    <a:tc>
                      <a:txBody>
                        <a:bodyPr/>
                        <a:lstStyle/>
                        <a:p>
                          <a:pPr marL="0" marR="0" algn="ctr">
                            <a:spcBef>
                              <a:spcPts val="0"/>
                            </a:spcBef>
                            <a:spcAft>
                              <a:spcPts val="0"/>
                            </a:spcAft>
                          </a:pPr>
                          <a:r>
                            <a:rPr lang="en-US" sz="600" dirty="0">
                              <a:effectLst/>
                              <a:latin typeface="Arial" panose="020B0604020202020204" pitchFamily="34" charset="0"/>
                              <a:ea typeface="Malgun Gothic" panose="020B0503020000020004" pitchFamily="34" charset="-127"/>
                              <a:cs typeface="Times New Roman" panose="02020603050405020304" pitchFamily="18" charset="0"/>
                            </a:rPr>
                            <a:t>25</a:t>
                          </a:r>
                        </a:p>
                      </a:txBody>
                      <a:tcPr marL="51435" marR="51435" marT="9525" marB="0" anchor="ctr"/>
                    </a:tc>
                    <a:tc>
                      <a:txBody>
                        <a:bodyPr/>
                        <a:lstStyle/>
                        <a:p>
                          <a:pPr marL="0" marR="0" algn="ctr">
                            <a:spcBef>
                              <a:spcPts val="0"/>
                            </a:spcBef>
                            <a:spcAft>
                              <a:spcPts val="0"/>
                            </a:spcAft>
                          </a:pPr>
                          <a:r>
                            <a:rPr lang="en-GB" sz="600" dirty="0">
                              <a:effectLst/>
                            </a:rPr>
                            <a:t>52</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a:effectLst/>
                            </a:rPr>
                            <a:t>79</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a:effectLst/>
                            </a:rPr>
                            <a:t>106</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a:effectLst/>
                            </a:rPr>
                            <a:t>133</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a:effectLst/>
                            </a:rPr>
                            <a:t>160</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GB" sz="600">
                              <a:effectLst/>
                            </a:rPr>
                            <a:t>216</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270</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algn="ctr"/>
                          <a:endParaRPr lang="en-US" sz="600" dirty="0"/>
                        </a:p>
                      </a:txBody>
                      <a:tcPr marL="45720" marR="45720">
                        <a:noFill/>
                      </a:tcPr>
                    </a:tc>
                    <a:tc>
                      <a:txBody>
                        <a:bodyPr/>
                        <a:lstStyle/>
                        <a:p>
                          <a:pPr algn="ctr"/>
                          <a:endParaRPr lang="en-US" sz="600" dirty="0"/>
                        </a:p>
                      </a:txBody>
                      <a:tcPr marL="45720" marR="45720">
                        <a:noFill/>
                      </a:tcPr>
                    </a:tc>
                    <a:tc>
                      <a:txBody>
                        <a:bodyPr/>
                        <a:lstStyle/>
                        <a:p>
                          <a:pPr algn="ctr"/>
                          <a:endParaRPr lang="en-US" sz="600" dirty="0"/>
                        </a:p>
                      </a:txBody>
                      <a:tcPr marL="45720" marR="45720">
                        <a:noFill/>
                      </a:tcPr>
                    </a:tc>
                    <a:tc>
                      <a:txBody>
                        <a:bodyPr/>
                        <a:lstStyle/>
                        <a:p>
                          <a:pPr algn="ctr"/>
                          <a:endParaRPr lang="en-US" sz="600" dirty="0"/>
                        </a:p>
                      </a:txBody>
                      <a:tcPr marL="45720" marR="45720">
                        <a:noFill/>
                      </a:tcPr>
                    </a:tc>
                    <a:tc>
                      <a:txBody>
                        <a:bodyPr/>
                        <a:lstStyle/>
                        <a:p>
                          <a:pPr algn="ctr"/>
                          <a:endParaRPr lang="en-US" sz="600" dirty="0"/>
                        </a:p>
                      </a:txBody>
                      <a:tcPr marL="45720" marR="45720">
                        <a:noFill/>
                      </a:tcPr>
                    </a:tc>
                    <a:extLst>
                      <a:ext uri="{0D108BD9-81ED-4DB2-BD59-A6C34878D82A}">
                        <a16:rowId xmlns:a16="http://schemas.microsoft.com/office/drawing/2014/main" val="796058984"/>
                      </a:ext>
                    </a:extLst>
                  </a:tr>
                  <a:tr h="182880">
                    <a:tc>
                      <a:txBody>
                        <a:bodyPr/>
                        <a:lstStyle/>
                        <a:p>
                          <a:pPr algn="ctr"/>
                          <a:r>
                            <a:rPr lang="en-US" sz="600" dirty="0"/>
                            <a:t>1</a:t>
                          </a:r>
                        </a:p>
                      </a:txBody>
                      <a:tcPr marL="45720" marR="45720"/>
                    </a:tc>
                    <a:tc>
                      <a:txBody>
                        <a:bodyPr/>
                        <a:lstStyle/>
                        <a:p>
                          <a:pPr algn="ctr"/>
                          <a:r>
                            <a:rPr lang="en-US" sz="600" dirty="0"/>
                            <a:t>30</a:t>
                          </a:r>
                        </a:p>
                      </a:txBody>
                      <a:tcPr marL="45720" marR="45720" anchor="ctr"/>
                    </a:tc>
                    <a:tc>
                      <a:txBody>
                        <a:bodyPr/>
                        <a:lstStyle/>
                        <a:p>
                          <a:pPr marL="0" marR="0" algn="ctr">
                            <a:spcBef>
                              <a:spcPts val="0"/>
                            </a:spcBef>
                            <a:spcAft>
                              <a:spcPts val="0"/>
                            </a:spcAft>
                          </a:pPr>
                          <a:r>
                            <a:rPr lang="en-GB" sz="600" dirty="0">
                              <a:effectLst/>
                            </a:rPr>
                            <a:t>11</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24</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38</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51</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65</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78</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GB" sz="600">
                              <a:effectLst/>
                            </a:rPr>
                            <a:t>106</a:t>
                          </a:r>
                          <a:endParaRPr lang="en-US" sz="60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133</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162</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189</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GB" sz="600" dirty="0">
                              <a:effectLst/>
                            </a:rPr>
                            <a:t>217</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a:effectLst/>
                            </a:rPr>
                            <a:t>245</a:t>
                          </a:r>
                          <a:endParaRPr lang="en-US" sz="600">
                            <a:effectLst/>
                            <a:latin typeface="Arial" panose="020B0604020202020204" pitchFamily="34" charset="0"/>
                            <a:ea typeface="Malgun Gothic" panose="020B0503020000020004" pitchFamily="34" charset="-127"/>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600" dirty="0">
                              <a:effectLst/>
                              <a:latin typeface="Arial" panose="020B0604020202020204" pitchFamily="34" charset="0"/>
                              <a:ea typeface="Malgun Gothic" panose="020B0503020000020004" pitchFamily="34" charset="-127"/>
                              <a:cs typeface="Times New Roman" panose="02020603050405020304" pitchFamily="18" charset="0"/>
                            </a:rPr>
                            <a:t>273</a:t>
                          </a:r>
                        </a:p>
                      </a:txBody>
                      <a:tcPr marL="0" marR="0" marT="0" marB="0" anchor="ctr"/>
                    </a:tc>
                    <a:extLst>
                      <a:ext uri="{0D108BD9-81ED-4DB2-BD59-A6C34878D82A}">
                        <a16:rowId xmlns:a16="http://schemas.microsoft.com/office/drawing/2014/main" val="2101974505"/>
                      </a:ext>
                    </a:extLst>
                  </a:tr>
                  <a:tr h="182880">
                    <a:tc>
                      <a:txBody>
                        <a:bodyPr/>
                        <a:lstStyle/>
                        <a:p>
                          <a:pPr algn="ctr"/>
                          <a:r>
                            <a:rPr lang="en-US" sz="600" dirty="0"/>
                            <a:t>2</a:t>
                          </a:r>
                        </a:p>
                      </a:txBody>
                      <a:tcPr marL="45720" marR="45720"/>
                    </a:tc>
                    <a:tc>
                      <a:txBody>
                        <a:bodyPr/>
                        <a:lstStyle/>
                        <a:p>
                          <a:pPr algn="ctr"/>
                          <a:r>
                            <a:rPr lang="en-US" sz="600" dirty="0"/>
                            <a:t>60</a:t>
                          </a:r>
                        </a:p>
                      </a:txBody>
                      <a:tcPr marL="45720" marR="45720" anchor="ctr"/>
                    </a:tc>
                    <a:tc>
                      <a:txBody>
                        <a:bodyPr/>
                        <a:lstStyle/>
                        <a:p>
                          <a:pPr marL="0" marR="0" algn="ctr">
                            <a:spcBef>
                              <a:spcPts val="0"/>
                            </a:spcBef>
                            <a:spcAft>
                              <a:spcPts val="0"/>
                            </a:spcAft>
                          </a:pP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noFill/>
                      </a:tcPr>
                    </a:tc>
                    <a:tc>
                      <a:txBody>
                        <a:bodyPr/>
                        <a:lstStyle/>
                        <a:p>
                          <a:pPr marL="0" marR="0" algn="ctr">
                            <a:spcBef>
                              <a:spcPts val="0"/>
                            </a:spcBef>
                            <a:spcAft>
                              <a:spcPts val="0"/>
                            </a:spcAft>
                          </a:pPr>
                          <a:r>
                            <a:rPr lang="en-GB" sz="600">
                              <a:effectLst/>
                            </a:rPr>
                            <a:t>11</a:t>
                          </a:r>
                          <a:endParaRPr lang="en-US" sz="60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18</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24</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a:effectLst/>
                            </a:rPr>
                            <a:t>31</a:t>
                          </a:r>
                          <a:endParaRPr lang="en-US" sz="60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38</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GB" sz="600" dirty="0">
                              <a:effectLst/>
                            </a:rPr>
                            <a:t>51</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65</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79</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93</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GB" sz="600" dirty="0">
                              <a:effectLst/>
                            </a:rPr>
                            <a:t>107</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121</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600" dirty="0">
                              <a:effectLst/>
                              <a:latin typeface="Arial" panose="020B0604020202020204" pitchFamily="34" charset="0"/>
                              <a:ea typeface="Malgun Gothic" panose="020B0503020000020004" pitchFamily="34" charset="-127"/>
                              <a:cs typeface="Times New Roman" panose="02020603050405020304" pitchFamily="18" charset="0"/>
                            </a:rPr>
                            <a:t>135</a:t>
                          </a:r>
                        </a:p>
                      </a:txBody>
                      <a:tcPr marL="0" marR="0" marT="0" marB="0" anchor="ctr"/>
                    </a:tc>
                    <a:extLst>
                      <a:ext uri="{0D108BD9-81ED-4DB2-BD59-A6C34878D82A}">
                        <a16:rowId xmlns:a16="http://schemas.microsoft.com/office/drawing/2014/main" val="3541200460"/>
                      </a:ext>
                    </a:extLst>
                  </a:tr>
                </a:tbl>
              </a:graphicData>
            </a:graphic>
          </p:graphicFrame>
        </mc:Choice>
        <mc:Fallback>
          <p:graphicFrame>
            <p:nvGraphicFramePr>
              <p:cNvPr id="266" name="Table 265">
                <a:extLst>
                  <a:ext uri="{FF2B5EF4-FFF2-40B4-BE49-F238E27FC236}">
                    <a16:creationId xmlns:a16="http://schemas.microsoft.com/office/drawing/2014/main" id="{4730DE30-D5B3-D542-A6ED-082C1562AE14}"/>
                  </a:ext>
                </a:extLst>
              </p:cNvPr>
              <p:cNvGraphicFramePr>
                <a:graphicFrameLocks noGrp="1"/>
              </p:cNvGraphicFramePr>
              <p:nvPr/>
            </p:nvGraphicFramePr>
            <p:xfrm>
              <a:off x="185853" y="3335439"/>
              <a:ext cx="4168905" cy="963930"/>
            </p:xfrm>
            <a:graphic>
              <a:graphicData uri="http://schemas.openxmlformats.org/drawingml/2006/table">
                <a:tbl>
                  <a:tblPr firstRow="1" bandRow="1">
                    <a:tableStyleId>{5C22544A-7EE6-4342-B048-85BDC9FD1C3A}</a:tableStyleId>
                  </a:tblPr>
                  <a:tblGrid>
                    <a:gridCol w="277927">
                      <a:extLst>
                        <a:ext uri="{9D8B030D-6E8A-4147-A177-3AD203B41FA5}">
                          <a16:colId xmlns:a16="http://schemas.microsoft.com/office/drawing/2014/main" val="3292664952"/>
                        </a:ext>
                      </a:extLst>
                    </a:gridCol>
                    <a:gridCol w="277927">
                      <a:extLst>
                        <a:ext uri="{9D8B030D-6E8A-4147-A177-3AD203B41FA5}">
                          <a16:colId xmlns:a16="http://schemas.microsoft.com/office/drawing/2014/main" val="3775451958"/>
                        </a:ext>
                      </a:extLst>
                    </a:gridCol>
                    <a:gridCol w="277927">
                      <a:extLst>
                        <a:ext uri="{9D8B030D-6E8A-4147-A177-3AD203B41FA5}">
                          <a16:colId xmlns:a16="http://schemas.microsoft.com/office/drawing/2014/main" val="153636183"/>
                        </a:ext>
                      </a:extLst>
                    </a:gridCol>
                    <a:gridCol w="277927">
                      <a:extLst>
                        <a:ext uri="{9D8B030D-6E8A-4147-A177-3AD203B41FA5}">
                          <a16:colId xmlns:a16="http://schemas.microsoft.com/office/drawing/2014/main" val="2625370818"/>
                        </a:ext>
                      </a:extLst>
                    </a:gridCol>
                    <a:gridCol w="277927">
                      <a:extLst>
                        <a:ext uri="{9D8B030D-6E8A-4147-A177-3AD203B41FA5}">
                          <a16:colId xmlns:a16="http://schemas.microsoft.com/office/drawing/2014/main" val="807315767"/>
                        </a:ext>
                      </a:extLst>
                    </a:gridCol>
                    <a:gridCol w="277927">
                      <a:extLst>
                        <a:ext uri="{9D8B030D-6E8A-4147-A177-3AD203B41FA5}">
                          <a16:colId xmlns:a16="http://schemas.microsoft.com/office/drawing/2014/main" val="1744678093"/>
                        </a:ext>
                      </a:extLst>
                    </a:gridCol>
                    <a:gridCol w="277927">
                      <a:extLst>
                        <a:ext uri="{9D8B030D-6E8A-4147-A177-3AD203B41FA5}">
                          <a16:colId xmlns:a16="http://schemas.microsoft.com/office/drawing/2014/main" val="3997069395"/>
                        </a:ext>
                      </a:extLst>
                    </a:gridCol>
                    <a:gridCol w="277927">
                      <a:extLst>
                        <a:ext uri="{9D8B030D-6E8A-4147-A177-3AD203B41FA5}">
                          <a16:colId xmlns:a16="http://schemas.microsoft.com/office/drawing/2014/main" val="1511726410"/>
                        </a:ext>
                      </a:extLst>
                    </a:gridCol>
                    <a:gridCol w="277927">
                      <a:extLst>
                        <a:ext uri="{9D8B030D-6E8A-4147-A177-3AD203B41FA5}">
                          <a16:colId xmlns:a16="http://schemas.microsoft.com/office/drawing/2014/main" val="1007271041"/>
                        </a:ext>
                      </a:extLst>
                    </a:gridCol>
                    <a:gridCol w="277927">
                      <a:extLst>
                        <a:ext uri="{9D8B030D-6E8A-4147-A177-3AD203B41FA5}">
                          <a16:colId xmlns:a16="http://schemas.microsoft.com/office/drawing/2014/main" val="408247323"/>
                        </a:ext>
                      </a:extLst>
                    </a:gridCol>
                    <a:gridCol w="277927">
                      <a:extLst>
                        <a:ext uri="{9D8B030D-6E8A-4147-A177-3AD203B41FA5}">
                          <a16:colId xmlns:a16="http://schemas.microsoft.com/office/drawing/2014/main" val="2553113923"/>
                        </a:ext>
                      </a:extLst>
                    </a:gridCol>
                    <a:gridCol w="277927">
                      <a:extLst>
                        <a:ext uri="{9D8B030D-6E8A-4147-A177-3AD203B41FA5}">
                          <a16:colId xmlns:a16="http://schemas.microsoft.com/office/drawing/2014/main" val="2273695456"/>
                        </a:ext>
                      </a:extLst>
                    </a:gridCol>
                    <a:gridCol w="277927">
                      <a:extLst>
                        <a:ext uri="{9D8B030D-6E8A-4147-A177-3AD203B41FA5}">
                          <a16:colId xmlns:a16="http://schemas.microsoft.com/office/drawing/2014/main" val="3372198901"/>
                        </a:ext>
                      </a:extLst>
                    </a:gridCol>
                    <a:gridCol w="277927">
                      <a:extLst>
                        <a:ext uri="{9D8B030D-6E8A-4147-A177-3AD203B41FA5}">
                          <a16:colId xmlns:a16="http://schemas.microsoft.com/office/drawing/2014/main" val="1962954658"/>
                        </a:ext>
                      </a:extLst>
                    </a:gridCol>
                    <a:gridCol w="277927">
                      <a:extLst>
                        <a:ext uri="{9D8B030D-6E8A-4147-A177-3AD203B41FA5}">
                          <a16:colId xmlns:a16="http://schemas.microsoft.com/office/drawing/2014/main" val="4040139111"/>
                        </a:ext>
                      </a:extLst>
                    </a:gridCol>
                  </a:tblGrid>
                  <a:tr h="217170">
                    <a:tc gridSpan="15">
                      <a:txBody>
                        <a:bodyPr/>
                        <a:lstStyle/>
                        <a:p>
                          <a:pPr algn="ctr"/>
                          <a:r>
                            <a:rPr lang="en-US" sz="800" dirty="0"/>
                            <a:t>FR1: 450 MHz to 6 GHz</a:t>
                          </a:r>
                        </a:p>
                      </a:txBody>
                      <a:tcPr marL="45720" marR="45720">
                        <a:solidFill>
                          <a:schemeClr val="accent1">
                            <a:lumMod val="75000"/>
                          </a:schemeClr>
                        </a:solidFill>
                      </a:tcPr>
                    </a:tc>
                    <a:tc hMerge="1">
                      <a:txBody>
                        <a:bodyPr/>
                        <a:lstStyle/>
                        <a:p>
                          <a:pPr algn="ctr"/>
                          <a:endParaRPr lang="en-US" sz="600" dirty="0"/>
                        </a:p>
                      </a:txBody>
                      <a:tcPr marL="45720" marR="45720"/>
                    </a:tc>
                    <a:tc hMerge="1">
                      <a:txBody>
                        <a:bodyPr/>
                        <a:lstStyle/>
                        <a:p>
                          <a:pPr algn="ctr"/>
                          <a:endParaRPr lang="en-US" sz="600" dirty="0"/>
                        </a:p>
                      </a:txBody>
                      <a:tcPr marL="45720" marR="45720"/>
                    </a:tc>
                    <a:tc hMerge="1">
                      <a:txBody>
                        <a:bodyPr/>
                        <a:lstStyle/>
                        <a:p>
                          <a:pPr algn="ctr"/>
                          <a:endParaRPr lang="en-US" sz="600" dirty="0"/>
                        </a:p>
                      </a:txBody>
                      <a:tcPr marL="45720" marR="45720"/>
                    </a:tc>
                    <a:tc hMerge="1">
                      <a:txBody>
                        <a:bodyPr/>
                        <a:lstStyle/>
                        <a:p>
                          <a:pPr algn="ct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extLst>
                      <a:ext uri="{0D108BD9-81ED-4DB2-BD59-A6C34878D82A}">
                        <a16:rowId xmlns:a16="http://schemas.microsoft.com/office/drawing/2014/main" val="4133779854"/>
                      </a:ext>
                    </a:extLst>
                  </a:tr>
                  <a:tr h="198120">
                    <a:tc>
                      <a:txBody>
                        <a:bodyPr/>
                        <a:lstStyle/>
                        <a:p>
                          <a:pPr algn="ctr"/>
                          <a:r>
                            <a:rPr lang="en-US" sz="600" dirty="0">
                              <a:solidFill>
                                <a:schemeClr val="bg1"/>
                              </a:solidFill>
                            </a:rPr>
                            <a:t>µ</a:t>
                          </a:r>
                        </a:p>
                      </a:txBody>
                      <a:tcPr marL="45720" marR="45720">
                        <a:solidFill>
                          <a:schemeClr val="accent1"/>
                        </a:solidFill>
                      </a:tcPr>
                    </a:tc>
                    <a:tc>
                      <a:txBody>
                        <a:bodyPr/>
                        <a:lstStyle/>
                        <a:p>
                          <a:endParaRPr lang="en-US"/>
                        </a:p>
                      </a:txBody>
                      <a:tcPr marL="45720" marR="45720">
                        <a:blipFill>
                          <a:blip r:embed="rId6"/>
                          <a:stretch>
                            <a:fillRect l="-102222" t="-109091" r="-1322222" b="-275758"/>
                          </a:stretch>
                        </a:blipFill>
                      </a:tcPr>
                    </a:tc>
                    <a:tc>
                      <a:txBody>
                        <a:bodyPr/>
                        <a:lstStyle/>
                        <a:p>
                          <a:pPr algn="ctr"/>
                          <a:r>
                            <a:rPr lang="en-US" sz="600" dirty="0">
                              <a:solidFill>
                                <a:schemeClr val="bg1"/>
                              </a:solidFill>
                            </a:rPr>
                            <a:t>5</a:t>
                          </a:r>
                        </a:p>
                      </a:txBody>
                      <a:tcPr marL="45720" marR="45720">
                        <a:solidFill>
                          <a:schemeClr val="accent1"/>
                        </a:solidFill>
                      </a:tcPr>
                    </a:tc>
                    <a:tc>
                      <a:txBody>
                        <a:bodyPr/>
                        <a:lstStyle/>
                        <a:p>
                          <a:pPr algn="ctr"/>
                          <a:r>
                            <a:rPr lang="en-US" sz="600" dirty="0">
                              <a:solidFill>
                                <a:schemeClr val="bg1"/>
                              </a:solidFill>
                            </a:rPr>
                            <a:t>10</a:t>
                          </a:r>
                        </a:p>
                      </a:txBody>
                      <a:tcPr marL="45720" marR="45720">
                        <a:solidFill>
                          <a:schemeClr val="accent1"/>
                        </a:solidFill>
                      </a:tcPr>
                    </a:tc>
                    <a:tc>
                      <a:txBody>
                        <a:bodyPr/>
                        <a:lstStyle/>
                        <a:p>
                          <a:pPr algn="ctr"/>
                          <a:r>
                            <a:rPr lang="en-US" sz="600" dirty="0">
                              <a:solidFill>
                                <a:schemeClr val="bg1"/>
                              </a:solidFill>
                            </a:rPr>
                            <a:t>15</a:t>
                          </a: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20</a:t>
                          </a: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25</a:t>
                          </a: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30</a:t>
                          </a: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40</a:t>
                          </a: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50</a:t>
                          </a: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60</a:t>
                          </a: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70</a:t>
                          </a: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80</a:t>
                          </a: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90</a:t>
                          </a: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100</a:t>
                          </a:r>
                        </a:p>
                      </a:txBody>
                      <a:tcPr marL="45720" marR="45720">
                        <a:solidFill>
                          <a:schemeClr val="accent1"/>
                        </a:solidFill>
                      </a:tcPr>
                    </a:tc>
                    <a:extLst>
                      <a:ext uri="{0D108BD9-81ED-4DB2-BD59-A6C34878D82A}">
                        <a16:rowId xmlns:a16="http://schemas.microsoft.com/office/drawing/2014/main" val="883319161"/>
                      </a:ext>
                    </a:extLst>
                  </a:tr>
                  <a:tr h="182880">
                    <a:tc>
                      <a:txBody>
                        <a:bodyPr/>
                        <a:lstStyle/>
                        <a:p>
                          <a:pPr algn="ctr"/>
                          <a:r>
                            <a:rPr lang="en-US" sz="600" dirty="0"/>
                            <a:t>0</a:t>
                          </a:r>
                        </a:p>
                      </a:txBody>
                      <a:tcPr marL="45720" marR="45720"/>
                    </a:tc>
                    <a:tc>
                      <a:txBody>
                        <a:bodyPr/>
                        <a:lstStyle/>
                        <a:p>
                          <a:pPr algn="ctr"/>
                          <a:r>
                            <a:rPr lang="en-US" sz="600" dirty="0"/>
                            <a:t>15</a:t>
                          </a:r>
                        </a:p>
                      </a:txBody>
                      <a:tcPr marL="45720" marR="45720" anchor="ctr"/>
                    </a:tc>
                    <a:tc>
                      <a:txBody>
                        <a:bodyPr/>
                        <a:lstStyle/>
                        <a:p>
                          <a:pPr marL="0" marR="0" algn="ctr">
                            <a:spcBef>
                              <a:spcPts val="0"/>
                            </a:spcBef>
                            <a:spcAft>
                              <a:spcPts val="0"/>
                            </a:spcAft>
                          </a:pPr>
                          <a:r>
                            <a:rPr lang="en-US" sz="600" dirty="0">
                              <a:effectLst/>
                              <a:latin typeface="Arial" panose="020B0604020202020204" pitchFamily="34" charset="0"/>
                              <a:ea typeface="Malgun Gothic" panose="020B0503020000020004" pitchFamily="34" charset="-127"/>
                              <a:cs typeface="Times New Roman" panose="02020603050405020304" pitchFamily="18" charset="0"/>
                            </a:rPr>
                            <a:t>25</a:t>
                          </a:r>
                        </a:p>
                      </a:txBody>
                      <a:tcPr marL="51435" marR="51435" marT="9525" marB="0" anchor="ctr"/>
                    </a:tc>
                    <a:tc>
                      <a:txBody>
                        <a:bodyPr/>
                        <a:lstStyle/>
                        <a:p>
                          <a:pPr marL="0" marR="0" algn="ctr">
                            <a:spcBef>
                              <a:spcPts val="0"/>
                            </a:spcBef>
                            <a:spcAft>
                              <a:spcPts val="0"/>
                            </a:spcAft>
                          </a:pPr>
                          <a:r>
                            <a:rPr lang="en-GB" sz="600" dirty="0">
                              <a:effectLst/>
                            </a:rPr>
                            <a:t>52</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a:effectLst/>
                            </a:rPr>
                            <a:t>79</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a:effectLst/>
                            </a:rPr>
                            <a:t>106</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a:effectLst/>
                            </a:rPr>
                            <a:t>133</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a:effectLst/>
                            </a:rPr>
                            <a:t>160</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GB" sz="600">
                              <a:effectLst/>
                            </a:rPr>
                            <a:t>216</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270</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algn="ctr"/>
                          <a:endParaRPr lang="en-US" sz="600" dirty="0"/>
                        </a:p>
                      </a:txBody>
                      <a:tcPr marL="45720" marR="45720">
                        <a:noFill/>
                      </a:tcPr>
                    </a:tc>
                    <a:tc>
                      <a:txBody>
                        <a:bodyPr/>
                        <a:lstStyle/>
                        <a:p>
                          <a:pPr algn="ctr"/>
                          <a:endParaRPr lang="en-US" sz="600" dirty="0"/>
                        </a:p>
                      </a:txBody>
                      <a:tcPr marL="45720" marR="45720">
                        <a:noFill/>
                      </a:tcPr>
                    </a:tc>
                    <a:tc>
                      <a:txBody>
                        <a:bodyPr/>
                        <a:lstStyle/>
                        <a:p>
                          <a:pPr algn="ctr"/>
                          <a:endParaRPr lang="en-US" sz="600" dirty="0"/>
                        </a:p>
                      </a:txBody>
                      <a:tcPr marL="45720" marR="45720">
                        <a:noFill/>
                      </a:tcPr>
                    </a:tc>
                    <a:tc>
                      <a:txBody>
                        <a:bodyPr/>
                        <a:lstStyle/>
                        <a:p>
                          <a:pPr algn="ctr"/>
                          <a:endParaRPr lang="en-US" sz="600" dirty="0"/>
                        </a:p>
                      </a:txBody>
                      <a:tcPr marL="45720" marR="45720">
                        <a:noFill/>
                      </a:tcPr>
                    </a:tc>
                    <a:tc>
                      <a:txBody>
                        <a:bodyPr/>
                        <a:lstStyle/>
                        <a:p>
                          <a:pPr algn="ctr"/>
                          <a:endParaRPr lang="en-US" sz="600" dirty="0"/>
                        </a:p>
                      </a:txBody>
                      <a:tcPr marL="45720" marR="45720">
                        <a:noFill/>
                      </a:tcPr>
                    </a:tc>
                    <a:extLst>
                      <a:ext uri="{0D108BD9-81ED-4DB2-BD59-A6C34878D82A}">
                        <a16:rowId xmlns:a16="http://schemas.microsoft.com/office/drawing/2014/main" val="796058984"/>
                      </a:ext>
                    </a:extLst>
                  </a:tr>
                  <a:tr h="182880">
                    <a:tc>
                      <a:txBody>
                        <a:bodyPr/>
                        <a:lstStyle/>
                        <a:p>
                          <a:pPr algn="ctr"/>
                          <a:r>
                            <a:rPr lang="en-US" sz="600" dirty="0"/>
                            <a:t>1</a:t>
                          </a:r>
                        </a:p>
                      </a:txBody>
                      <a:tcPr marL="45720" marR="45720"/>
                    </a:tc>
                    <a:tc>
                      <a:txBody>
                        <a:bodyPr/>
                        <a:lstStyle/>
                        <a:p>
                          <a:pPr algn="ctr"/>
                          <a:r>
                            <a:rPr lang="en-US" sz="600" dirty="0"/>
                            <a:t>30</a:t>
                          </a:r>
                        </a:p>
                      </a:txBody>
                      <a:tcPr marL="45720" marR="45720" anchor="ctr"/>
                    </a:tc>
                    <a:tc>
                      <a:txBody>
                        <a:bodyPr/>
                        <a:lstStyle/>
                        <a:p>
                          <a:pPr marL="0" marR="0" algn="ctr">
                            <a:spcBef>
                              <a:spcPts val="0"/>
                            </a:spcBef>
                            <a:spcAft>
                              <a:spcPts val="0"/>
                            </a:spcAft>
                          </a:pPr>
                          <a:r>
                            <a:rPr lang="en-GB" sz="600" dirty="0">
                              <a:effectLst/>
                            </a:rPr>
                            <a:t>11</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24</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38</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51</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65</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78</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GB" sz="600">
                              <a:effectLst/>
                            </a:rPr>
                            <a:t>106</a:t>
                          </a:r>
                          <a:endParaRPr lang="en-US" sz="60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133</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162</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189</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GB" sz="600" dirty="0">
                              <a:effectLst/>
                            </a:rPr>
                            <a:t>217</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a:effectLst/>
                            </a:rPr>
                            <a:t>245</a:t>
                          </a:r>
                          <a:endParaRPr lang="en-US" sz="600">
                            <a:effectLst/>
                            <a:latin typeface="Arial" panose="020B0604020202020204" pitchFamily="34" charset="0"/>
                            <a:ea typeface="Malgun Gothic" panose="020B0503020000020004" pitchFamily="34" charset="-127"/>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600" dirty="0">
                              <a:effectLst/>
                              <a:latin typeface="Arial" panose="020B0604020202020204" pitchFamily="34" charset="0"/>
                              <a:ea typeface="Malgun Gothic" panose="020B0503020000020004" pitchFamily="34" charset="-127"/>
                              <a:cs typeface="Times New Roman" panose="02020603050405020304" pitchFamily="18" charset="0"/>
                            </a:rPr>
                            <a:t>273</a:t>
                          </a:r>
                        </a:p>
                      </a:txBody>
                      <a:tcPr marL="0" marR="0" marT="0" marB="0" anchor="ctr"/>
                    </a:tc>
                    <a:extLst>
                      <a:ext uri="{0D108BD9-81ED-4DB2-BD59-A6C34878D82A}">
                        <a16:rowId xmlns:a16="http://schemas.microsoft.com/office/drawing/2014/main" val="2101974505"/>
                      </a:ext>
                    </a:extLst>
                  </a:tr>
                  <a:tr h="182880">
                    <a:tc>
                      <a:txBody>
                        <a:bodyPr/>
                        <a:lstStyle/>
                        <a:p>
                          <a:pPr algn="ctr"/>
                          <a:r>
                            <a:rPr lang="en-US" sz="600" dirty="0"/>
                            <a:t>2</a:t>
                          </a:r>
                        </a:p>
                      </a:txBody>
                      <a:tcPr marL="45720" marR="45720"/>
                    </a:tc>
                    <a:tc>
                      <a:txBody>
                        <a:bodyPr/>
                        <a:lstStyle/>
                        <a:p>
                          <a:pPr algn="ctr"/>
                          <a:r>
                            <a:rPr lang="en-US" sz="600" dirty="0"/>
                            <a:t>60</a:t>
                          </a:r>
                        </a:p>
                      </a:txBody>
                      <a:tcPr marL="45720" marR="45720" anchor="ctr"/>
                    </a:tc>
                    <a:tc>
                      <a:txBody>
                        <a:bodyPr/>
                        <a:lstStyle/>
                        <a:p>
                          <a:pPr marL="0" marR="0" algn="ctr">
                            <a:spcBef>
                              <a:spcPts val="0"/>
                            </a:spcBef>
                            <a:spcAft>
                              <a:spcPts val="0"/>
                            </a:spcAft>
                          </a:pP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noFill/>
                      </a:tcPr>
                    </a:tc>
                    <a:tc>
                      <a:txBody>
                        <a:bodyPr/>
                        <a:lstStyle/>
                        <a:p>
                          <a:pPr marL="0" marR="0" algn="ctr">
                            <a:spcBef>
                              <a:spcPts val="0"/>
                            </a:spcBef>
                            <a:spcAft>
                              <a:spcPts val="0"/>
                            </a:spcAft>
                          </a:pPr>
                          <a:r>
                            <a:rPr lang="en-GB" sz="600">
                              <a:effectLst/>
                            </a:rPr>
                            <a:t>11</a:t>
                          </a:r>
                          <a:endParaRPr lang="en-US" sz="60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18</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24</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a:effectLst/>
                            </a:rPr>
                            <a:t>31</a:t>
                          </a:r>
                          <a:endParaRPr lang="en-US" sz="60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38</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GB" sz="600" dirty="0">
                              <a:effectLst/>
                            </a:rPr>
                            <a:t>51</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65</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79</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93</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GB" sz="600" dirty="0">
                              <a:effectLst/>
                            </a:rPr>
                            <a:t>107</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rPr>
                            <a:t>121</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600" dirty="0">
                              <a:effectLst/>
                              <a:latin typeface="Arial" panose="020B0604020202020204" pitchFamily="34" charset="0"/>
                              <a:ea typeface="Malgun Gothic" panose="020B0503020000020004" pitchFamily="34" charset="-127"/>
                              <a:cs typeface="Times New Roman" panose="02020603050405020304" pitchFamily="18" charset="0"/>
                            </a:rPr>
                            <a:t>135</a:t>
                          </a:r>
                        </a:p>
                      </a:txBody>
                      <a:tcPr marL="0" marR="0" marT="0" marB="0" anchor="ctr"/>
                    </a:tc>
                    <a:extLst>
                      <a:ext uri="{0D108BD9-81ED-4DB2-BD59-A6C34878D82A}">
                        <a16:rowId xmlns:a16="http://schemas.microsoft.com/office/drawing/2014/main" val="3541200460"/>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268" name="Table 267">
                <a:extLst>
                  <a:ext uri="{FF2B5EF4-FFF2-40B4-BE49-F238E27FC236}">
                    <a16:creationId xmlns:a16="http://schemas.microsoft.com/office/drawing/2014/main" id="{0A82B305-6368-954B-8CF3-BDC4EFF0151E}"/>
                  </a:ext>
                </a:extLst>
              </p:cNvPr>
              <p:cNvGraphicFramePr>
                <a:graphicFrameLocks noGrp="1"/>
              </p:cNvGraphicFramePr>
              <p:nvPr/>
            </p:nvGraphicFramePr>
            <p:xfrm>
              <a:off x="4374993" y="3335439"/>
              <a:ext cx="1786674" cy="781050"/>
            </p:xfrm>
            <a:graphic>
              <a:graphicData uri="http://schemas.openxmlformats.org/drawingml/2006/table">
                <a:tbl>
                  <a:tblPr firstRow="1" bandRow="1">
                    <a:tableStyleId>{5C22544A-7EE6-4342-B048-85BDC9FD1C3A}</a:tableStyleId>
                  </a:tblPr>
                  <a:tblGrid>
                    <a:gridCol w="297779">
                      <a:extLst>
                        <a:ext uri="{9D8B030D-6E8A-4147-A177-3AD203B41FA5}">
                          <a16:colId xmlns:a16="http://schemas.microsoft.com/office/drawing/2014/main" val="3292664952"/>
                        </a:ext>
                      </a:extLst>
                    </a:gridCol>
                    <a:gridCol w="297779">
                      <a:extLst>
                        <a:ext uri="{9D8B030D-6E8A-4147-A177-3AD203B41FA5}">
                          <a16:colId xmlns:a16="http://schemas.microsoft.com/office/drawing/2014/main" val="3775451958"/>
                        </a:ext>
                      </a:extLst>
                    </a:gridCol>
                    <a:gridCol w="297779">
                      <a:extLst>
                        <a:ext uri="{9D8B030D-6E8A-4147-A177-3AD203B41FA5}">
                          <a16:colId xmlns:a16="http://schemas.microsoft.com/office/drawing/2014/main" val="408247323"/>
                        </a:ext>
                      </a:extLst>
                    </a:gridCol>
                    <a:gridCol w="297779">
                      <a:extLst>
                        <a:ext uri="{9D8B030D-6E8A-4147-A177-3AD203B41FA5}">
                          <a16:colId xmlns:a16="http://schemas.microsoft.com/office/drawing/2014/main" val="2197889887"/>
                        </a:ext>
                      </a:extLst>
                    </a:gridCol>
                    <a:gridCol w="297779">
                      <a:extLst>
                        <a:ext uri="{9D8B030D-6E8A-4147-A177-3AD203B41FA5}">
                          <a16:colId xmlns:a16="http://schemas.microsoft.com/office/drawing/2014/main" val="962100196"/>
                        </a:ext>
                      </a:extLst>
                    </a:gridCol>
                    <a:gridCol w="297779">
                      <a:extLst>
                        <a:ext uri="{9D8B030D-6E8A-4147-A177-3AD203B41FA5}">
                          <a16:colId xmlns:a16="http://schemas.microsoft.com/office/drawing/2014/main" val="958503386"/>
                        </a:ext>
                      </a:extLst>
                    </a:gridCol>
                  </a:tblGrid>
                  <a:tr h="217170">
                    <a:tc gridSpan="6">
                      <a:txBody>
                        <a:bodyPr/>
                        <a:lstStyle/>
                        <a:p>
                          <a:pPr algn="ctr"/>
                          <a:r>
                            <a:rPr lang="en-US" sz="800" dirty="0"/>
                            <a:t>FR2: 24.25 GHz to 52.6 GHz</a:t>
                          </a:r>
                        </a:p>
                      </a:txBody>
                      <a:tcPr marL="45720" marR="45720">
                        <a:solidFill>
                          <a:schemeClr val="accent1">
                            <a:lumMod val="75000"/>
                          </a:schemeClr>
                        </a:solidFill>
                      </a:tcPr>
                    </a:tc>
                    <a:tc hMerge="1">
                      <a:txBody>
                        <a:bodyPr/>
                        <a:lstStyle/>
                        <a:p>
                          <a:pPr algn="ct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extLst>
                      <a:ext uri="{0D108BD9-81ED-4DB2-BD59-A6C34878D82A}">
                        <a16:rowId xmlns:a16="http://schemas.microsoft.com/office/drawing/2014/main" val="1354121024"/>
                      </a:ext>
                    </a:extLst>
                  </a:tr>
                  <a:tr h="198120">
                    <a:tc>
                      <a:txBody>
                        <a:bodyPr/>
                        <a:lstStyle/>
                        <a:p>
                          <a:pPr algn="ctr"/>
                          <a:r>
                            <a:rPr lang="en-US" sz="600" dirty="0">
                              <a:solidFill>
                                <a:schemeClr val="bg1"/>
                              </a:solidFill>
                            </a:rPr>
                            <a:t>µ</a:t>
                          </a:r>
                        </a:p>
                      </a:txBody>
                      <a:tcPr marL="45720" marR="45720">
                        <a:solidFill>
                          <a:schemeClr val="accent1"/>
                        </a:solidFill>
                      </a:tcPr>
                    </a:tc>
                    <a:tc>
                      <a:txBody>
                        <a:bodyPr/>
                        <a:lstStyle/>
                        <a:p>
                          <a:pPr algn="ctr"/>
                          <a14:m>
                            <m:oMathPara xmlns:m="http://schemas.openxmlformats.org/officeDocument/2006/math">
                              <m:oMathParaPr>
                                <m:jc m:val="centerGroup"/>
                              </m:oMathParaPr>
                              <m:oMath xmlns:m="http://schemas.openxmlformats.org/officeDocument/2006/math">
                                <m:r>
                                  <a:rPr lang="en-US" sz="700" i="1" smtClean="0">
                                    <a:solidFill>
                                      <a:schemeClr val="bg1"/>
                                    </a:solidFill>
                                    <a:latin typeface="Cambria Math" panose="02040503050406030204" pitchFamily="18" charset="0"/>
                                    <a:ea typeface="Cambria Math" panose="02040503050406030204" pitchFamily="18" charset="0"/>
                                  </a:rPr>
                                  <m:t>∆</m:t>
                                </m:r>
                                <m:r>
                                  <a:rPr lang="en-US" sz="700" b="1" i="1" smtClean="0">
                                    <a:solidFill>
                                      <a:schemeClr val="bg1"/>
                                    </a:solidFill>
                                    <a:latin typeface="Cambria Math" panose="02040503050406030204" pitchFamily="18" charset="0"/>
                                    <a:ea typeface="Cambria Math" panose="02040503050406030204" pitchFamily="18" charset="0"/>
                                  </a:rPr>
                                  <m:t>𝒇</m:t>
                                </m:r>
                              </m:oMath>
                            </m:oMathPara>
                          </a14:m>
                          <a:endParaRPr lang="en-US" sz="600" dirty="0">
                            <a:solidFill>
                              <a:schemeClr val="bg1"/>
                            </a:solidFill>
                          </a:endParaRP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50</a:t>
                          </a: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100</a:t>
                          </a: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200</a:t>
                          </a: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400</a:t>
                          </a:r>
                        </a:p>
                      </a:txBody>
                      <a:tcPr marL="45720" marR="45720">
                        <a:solidFill>
                          <a:schemeClr val="accent1"/>
                        </a:solidFill>
                      </a:tcPr>
                    </a:tc>
                    <a:extLst>
                      <a:ext uri="{0D108BD9-81ED-4DB2-BD59-A6C34878D82A}">
                        <a16:rowId xmlns:a16="http://schemas.microsoft.com/office/drawing/2014/main" val="883319161"/>
                      </a:ext>
                    </a:extLst>
                  </a:tr>
                  <a:tr h="182880">
                    <a:tc>
                      <a:txBody>
                        <a:bodyPr/>
                        <a:lstStyle/>
                        <a:p>
                          <a:pPr algn="ctr"/>
                          <a:r>
                            <a:rPr lang="en-US" sz="600" dirty="0"/>
                            <a:t>2</a:t>
                          </a:r>
                        </a:p>
                      </a:txBody>
                      <a:tcPr marL="45720" marR="45720"/>
                    </a:tc>
                    <a:tc>
                      <a:txBody>
                        <a:bodyPr/>
                        <a:lstStyle/>
                        <a:p>
                          <a:pPr algn="ctr"/>
                          <a:r>
                            <a:rPr lang="en-US" sz="600" dirty="0"/>
                            <a:t>60</a:t>
                          </a:r>
                        </a:p>
                      </a:txBody>
                      <a:tcPr marL="45720" marR="45720" anchor="ctr"/>
                    </a:tc>
                    <a:tc>
                      <a:txBody>
                        <a:bodyPr/>
                        <a:lstStyle/>
                        <a:p>
                          <a:pPr marL="0" marR="0" algn="ctr">
                            <a:spcBef>
                              <a:spcPts val="0"/>
                            </a:spcBef>
                            <a:spcAft>
                              <a:spcPts val="0"/>
                            </a:spcAft>
                          </a:pPr>
                          <a:r>
                            <a:rPr lang="en-GB" sz="600" dirty="0">
                              <a:effectLst/>
                              <a:latin typeface="Arial" panose="020B0604020202020204" pitchFamily="34" charset="0"/>
                              <a:ea typeface="Yu Mincho" panose="02020400000000000000" pitchFamily="18" charset="-128"/>
                              <a:cs typeface="Times New Roman" panose="02020603050405020304" pitchFamily="18" charset="0"/>
                            </a:rPr>
                            <a:t>66</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latin typeface="Arial" panose="020B0604020202020204" pitchFamily="34" charset="0"/>
                              <a:ea typeface="Yu Mincho" panose="02020400000000000000" pitchFamily="18" charset="-128"/>
                              <a:cs typeface="Times New Roman" panose="02020603050405020304" pitchFamily="18" charset="0"/>
                            </a:rPr>
                            <a:t>132</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latin typeface="Arial" panose="020B0604020202020204" pitchFamily="34" charset="0"/>
                              <a:ea typeface="Yu Mincho" panose="02020400000000000000" pitchFamily="18" charset="-128"/>
                              <a:cs typeface="Times New Roman" panose="02020603050405020304" pitchFamily="18" charset="0"/>
                            </a:rPr>
                            <a:t>264</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noFill/>
                      </a:tcPr>
                    </a:tc>
                    <a:extLst>
                      <a:ext uri="{0D108BD9-81ED-4DB2-BD59-A6C34878D82A}">
                        <a16:rowId xmlns:a16="http://schemas.microsoft.com/office/drawing/2014/main" val="3246604312"/>
                      </a:ext>
                    </a:extLst>
                  </a:tr>
                  <a:tr h="182880">
                    <a:tc>
                      <a:txBody>
                        <a:bodyPr/>
                        <a:lstStyle/>
                        <a:p>
                          <a:pPr algn="ctr"/>
                          <a:r>
                            <a:rPr lang="en-US" sz="600" dirty="0"/>
                            <a:t>3</a:t>
                          </a:r>
                        </a:p>
                      </a:txBody>
                      <a:tcPr marL="45720" marR="45720"/>
                    </a:tc>
                    <a:tc>
                      <a:txBody>
                        <a:bodyPr/>
                        <a:lstStyle/>
                        <a:p>
                          <a:pPr algn="ctr"/>
                          <a:r>
                            <a:rPr lang="en-US" sz="600" dirty="0"/>
                            <a:t>120</a:t>
                          </a:r>
                        </a:p>
                      </a:txBody>
                      <a:tcPr marL="45720" marR="45720" anchor="ctr"/>
                    </a:tc>
                    <a:tc>
                      <a:txBody>
                        <a:bodyPr/>
                        <a:lstStyle/>
                        <a:p>
                          <a:pPr marL="0" marR="0" algn="ctr">
                            <a:spcBef>
                              <a:spcPts val="0"/>
                            </a:spcBef>
                            <a:spcAft>
                              <a:spcPts val="0"/>
                            </a:spcAft>
                          </a:pPr>
                          <a:r>
                            <a:rPr lang="en-GB" sz="600" dirty="0">
                              <a:effectLst/>
                              <a:latin typeface="Arial" panose="020B0604020202020204" pitchFamily="34" charset="0"/>
                              <a:ea typeface="Yu Mincho" panose="02020400000000000000" pitchFamily="18" charset="-128"/>
                              <a:cs typeface="Times New Roman" panose="02020603050405020304" pitchFamily="18" charset="0"/>
                            </a:rPr>
                            <a:t>32</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latin typeface="Arial" panose="020B0604020202020204" pitchFamily="34" charset="0"/>
                              <a:ea typeface="Yu Mincho" panose="02020400000000000000" pitchFamily="18" charset="-128"/>
                              <a:cs typeface="Times New Roman" panose="02020603050405020304" pitchFamily="18" charset="0"/>
                            </a:rPr>
                            <a:t>66</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latin typeface="Arial" panose="020B0604020202020204" pitchFamily="34" charset="0"/>
                              <a:ea typeface="Yu Mincho" panose="02020400000000000000" pitchFamily="18" charset="-128"/>
                              <a:cs typeface="Times New Roman" panose="02020603050405020304" pitchFamily="18" charset="0"/>
                            </a:rPr>
                            <a:t>132</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latin typeface="Arial" panose="020B0604020202020204" pitchFamily="34" charset="0"/>
                              <a:ea typeface="Yu Mincho" panose="02020400000000000000" pitchFamily="18" charset="-128"/>
                              <a:cs typeface="Times New Roman" panose="02020603050405020304" pitchFamily="18" charset="0"/>
                            </a:rPr>
                            <a:t>264</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extLst>
                      <a:ext uri="{0D108BD9-81ED-4DB2-BD59-A6C34878D82A}">
                        <a16:rowId xmlns:a16="http://schemas.microsoft.com/office/drawing/2014/main" val="2448369127"/>
                      </a:ext>
                    </a:extLst>
                  </a:tr>
                </a:tbl>
              </a:graphicData>
            </a:graphic>
          </p:graphicFrame>
        </mc:Choice>
        <mc:Fallback>
          <p:graphicFrame>
            <p:nvGraphicFramePr>
              <p:cNvPr id="268" name="Table 267">
                <a:extLst>
                  <a:ext uri="{FF2B5EF4-FFF2-40B4-BE49-F238E27FC236}">
                    <a16:creationId xmlns:a16="http://schemas.microsoft.com/office/drawing/2014/main" id="{0A82B305-6368-954B-8CF3-BDC4EFF0151E}"/>
                  </a:ext>
                </a:extLst>
              </p:cNvPr>
              <p:cNvGraphicFramePr>
                <a:graphicFrameLocks noGrp="1"/>
              </p:cNvGraphicFramePr>
              <p:nvPr/>
            </p:nvGraphicFramePr>
            <p:xfrm>
              <a:off x="4374993" y="3335439"/>
              <a:ext cx="1786674" cy="781050"/>
            </p:xfrm>
            <a:graphic>
              <a:graphicData uri="http://schemas.openxmlformats.org/drawingml/2006/table">
                <a:tbl>
                  <a:tblPr firstRow="1" bandRow="1">
                    <a:tableStyleId>{5C22544A-7EE6-4342-B048-85BDC9FD1C3A}</a:tableStyleId>
                  </a:tblPr>
                  <a:tblGrid>
                    <a:gridCol w="297779">
                      <a:extLst>
                        <a:ext uri="{9D8B030D-6E8A-4147-A177-3AD203B41FA5}">
                          <a16:colId xmlns:a16="http://schemas.microsoft.com/office/drawing/2014/main" val="3292664952"/>
                        </a:ext>
                      </a:extLst>
                    </a:gridCol>
                    <a:gridCol w="297779">
                      <a:extLst>
                        <a:ext uri="{9D8B030D-6E8A-4147-A177-3AD203B41FA5}">
                          <a16:colId xmlns:a16="http://schemas.microsoft.com/office/drawing/2014/main" val="3775451958"/>
                        </a:ext>
                      </a:extLst>
                    </a:gridCol>
                    <a:gridCol w="297779">
                      <a:extLst>
                        <a:ext uri="{9D8B030D-6E8A-4147-A177-3AD203B41FA5}">
                          <a16:colId xmlns:a16="http://schemas.microsoft.com/office/drawing/2014/main" val="408247323"/>
                        </a:ext>
                      </a:extLst>
                    </a:gridCol>
                    <a:gridCol w="297779">
                      <a:extLst>
                        <a:ext uri="{9D8B030D-6E8A-4147-A177-3AD203B41FA5}">
                          <a16:colId xmlns:a16="http://schemas.microsoft.com/office/drawing/2014/main" val="2197889887"/>
                        </a:ext>
                      </a:extLst>
                    </a:gridCol>
                    <a:gridCol w="297779">
                      <a:extLst>
                        <a:ext uri="{9D8B030D-6E8A-4147-A177-3AD203B41FA5}">
                          <a16:colId xmlns:a16="http://schemas.microsoft.com/office/drawing/2014/main" val="962100196"/>
                        </a:ext>
                      </a:extLst>
                    </a:gridCol>
                    <a:gridCol w="297779">
                      <a:extLst>
                        <a:ext uri="{9D8B030D-6E8A-4147-A177-3AD203B41FA5}">
                          <a16:colId xmlns:a16="http://schemas.microsoft.com/office/drawing/2014/main" val="958503386"/>
                        </a:ext>
                      </a:extLst>
                    </a:gridCol>
                  </a:tblGrid>
                  <a:tr h="217170">
                    <a:tc gridSpan="6">
                      <a:txBody>
                        <a:bodyPr/>
                        <a:lstStyle/>
                        <a:p>
                          <a:pPr algn="ctr"/>
                          <a:r>
                            <a:rPr lang="en-US" sz="800" dirty="0"/>
                            <a:t>FR2: 24.25 GHz to 52.6 GHz</a:t>
                          </a:r>
                        </a:p>
                      </a:txBody>
                      <a:tcPr marL="45720" marR="45720">
                        <a:solidFill>
                          <a:schemeClr val="accent1">
                            <a:lumMod val="75000"/>
                          </a:schemeClr>
                        </a:solidFill>
                      </a:tcPr>
                    </a:tc>
                    <a:tc hMerge="1">
                      <a:txBody>
                        <a:bodyPr/>
                        <a:lstStyle/>
                        <a:p>
                          <a:pPr algn="ct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dirty="0"/>
                        </a:p>
                      </a:txBody>
                      <a:tcPr marL="45720" marR="45720"/>
                    </a:tc>
                    <a:extLst>
                      <a:ext uri="{0D108BD9-81ED-4DB2-BD59-A6C34878D82A}">
                        <a16:rowId xmlns:a16="http://schemas.microsoft.com/office/drawing/2014/main" val="1354121024"/>
                      </a:ext>
                    </a:extLst>
                  </a:tr>
                  <a:tr h="198120">
                    <a:tc>
                      <a:txBody>
                        <a:bodyPr/>
                        <a:lstStyle/>
                        <a:p>
                          <a:pPr algn="ctr"/>
                          <a:r>
                            <a:rPr lang="en-US" sz="600" dirty="0">
                              <a:solidFill>
                                <a:schemeClr val="bg1"/>
                              </a:solidFill>
                            </a:rPr>
                            <a:t>µ</a:t>
                          </a:r>
                        </a:p>
                      </a:txBody>
                      <a:tcPr marL="45720" marR="45720">
                        <a:solidFill>
                          <a:schemeClr val="accent1"/>
                        </a:solidFill>
                      </a:tcPr>
                    </a:tc>
                    <a:tc>
                      <a:txBody>
                        <a:bodyPr/>
                        <a:lstStyle/>
                        <a:p>
                          <a:endParaRPr lang="en-US"/>
                        </a:p>
                      </a:txBody>
                      <a:tcPr marL="45720" marR="45720">
                        <a:blipFill>
                          <a:blip r:embed="rId7"/>
                          <a:stretch>
                            <a:fillRect l="-100000" t="-109091" r="-402041" b="-184848"/>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50</a:t>
                          </a: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100</a:t>
                          </a: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200</a:t>
                          </a:r>
                        </a:p>
                      </a:txBody>
                      <a:tcPr marL="45720" marR="45720">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 dirty="0">
                              <a:solidFill>
                                <a:schemeClr val="bg1"/>
                              </a:solidFill>
                            </a:rPr>
                            <a:t>400</a:t>
                          </a:r>
                        </a:p>
                      </a:txBody>
                      <a:tcPr marL="45720" marR="45720">
                        <a:solidFill>
                          <a:schemeClr val="accent1"/>
                        </a:solidFill>
                      </a:tcPr>
                    </a:tc>
                    <a:extLst>
                      <a:ext uri="{0D108BD9-81ED-4DB2-BD59-A6C34878D82A}">
                        <a16:rowId xmlns:a16="http://schemas.microsoft.com/office/drawing/2014/main" val="883319161"/>
                      </a:ext>
                    </a:extLst>
                  </a:tr>
                  <a:tr h="182880">
                    <a:tc>
                      <a:txBody>
                        <a:bodyPr/>
                        <a:lstStyle/>
                        <a:p>
                          <a:pPr algn="ctr"/>
                          <a:r>
                            <a:rPr lang="en-US" sz="600" dirty="0"/>
                            <a:t>2</a:t>
                          </a:r>
                        </a:p>
                      </a:txBody>
                      <a:tcPr marL="45720" marR="45720"/>
                    </a:tc>
                    <a:tc>
                      <a:txBody>
                        <a:bodyPr/>
                        <a:lstStyle/>
                        <a:p>
                          <a:pPr algn="ctr"/>
                          <a:r>
                            <a:rPr lang="en-US" sz="600" dirty="0"/>
                            <a:t>60</a:t>
                          </a:r>
                        </a:p>
                      </a:txBody>
                      <a:tcPr marL="45720" marR="45720" anchor="ctr"/>
                    </a:tc>
                    <a:tc>
                      <a:txBody>
                        <a:bodyPr/>
                        <a:lstStyle/>
                        <a:p>
                          <a:pPr marL="0" marR="0" algn="ctr">
                            <a:spcBef>
                              <a:spcPts val="0"/>
                            </a:spcBef>
                            <a:spcAft>
                              <a:spcPts val="0"/>
                            </a:spcAft>
                          </a:pPr>
                          <a:r>
                            <a:rPr lang="en-GB" sz="600" dirty="0">
                              <a:effectLst/>
                              <a:latin typeface="Arial" panose="020B0604020202020204" pitchFamily="34" charset="0"/>
                              <a:ea typeface="Yu Mincho" panose="02020400000000000000" pitchFamily="18" charset="-128"/>
                              <a:cs typeface="Times New Roman" panose="02020603050405020304" pitchFamily="18" charset="0"/>
                            </a:rPr>
                            <a:t>66</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latin typeface="Arial" panose="020B0604020202020204" pitchFamily="34" charset="0"/>
                              <a:ea typeface="Yu Mincho" panose="02020400000000000000" pitchFamily="18" charset="-128"/>
                              <a:cs typeface="Times New Roman" panose="02020603050405020304" pitchFamily="18" charset="0"/>
                            </a:rPr>
                            <a:t>132</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latin typeface="Arial" panose="020B0604020202020204" pitchFamily="34" charset="0"/>
                              <a:ea typeface="Yu Mincho" panose="02020400000000000000" pitchFamily="18" charset="-128"/>
                              <a:cs typeface="Times New Roman" panose="02020603050405020304" pitchFamily="18" charset="0"/>
                            </a:rPr>
                            <a:t>264</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noFill/>
                      </a:tcPr>
                    </a:tc>
                    <a:extLst>
                      <a:ext uri="{0D108BD9-81ED-4DB2-BD59-A6C34878D82A}">
                        <a16:rowId xmlns:a16="http://schemas.microsoft.com/office/drawing/2014/main" val="3246604312"/>
                      </a:ext>
                    </a:extLst>
                  </a:tr>
                  <a:tr h="182880">
                    <a:tc>
                      <a:txBody>
                        <a:bodyPr/>
                        <a:lstStyle/>
                        <a:p>
                          <a:pPr algn="ctr"/>
                          <a:r>
                            <a:rPr lang="en-US" sz="600" dirty="0"/>
                            <a:t>3</a:t>
                          </a:r>
                        </a:p>
                      </a:txBody>
                      <a:tcPr marL="45720" marR="45720"/>
                    </a:tc>
                    <a:tc>
                      <a:txBody>
                        <a:bodyPr/>
                        <a:lstStyle/>
                        <a:p>
                          <a:pPr algn="ctr"/>
                          <a:r>
                            <a:rPr lang="en-US" sz="600" dirty="0"/>
                            <a:t>120</a:t>
                          </a:r>
                        </a:p>
                      </a:txBody>
                      <a:tcPr marL="45720" marR="45720" anchor="ctr"/>
                    </a:tc>
                    <a:tc>
                      <a:txBody>
                        <a:bodyPr/>
                        <a:lstStyle/>
                        <a:p>
                          <a:pPr marL="0" marR="0" algn="ctr">
                            <a:spcBef>
                              <a:spcPts val="0"/>
                            </a:spcBef>
                            <a:spcAft>
                              <a:spcPts val="0"/>
                            </a:spcAft>
                          </a:pPr>
                          <a:r>
                            <a:rPr lang="en-GB" sz="600" dirty="0">
                              <a:effectLst/>
                              <a:latin typeface="Arial" panose="020B0604020202020204" pitchFamily="34" charset="0"/>
                              <a:ea typeface="Yu Mincho" panose="02020400000000000000" pitchFamily="18" charset="-128"/>
                              <a:cs typeface="Times New Roman" panose="02020603050405020304" pitchFamily="18" charset="0"/>
                            </a:rPr>
                            <a:t>32</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latin typeface="Arial" panose="020B0604020202020204" pitchFamily="34" charset="0"/>
                              <a:ea typeface="Yu Mincho" panose="02020400000000000000" pitchFamily="18" charset="-128"/>
                              <a:cs typeface="Times New Roman" panose="02020603050405020304" pitchFamily="18" charset="0"/>
                            </a:rPr>
                            <a:t>66</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latin typeface="Arial" panose="020B0604020202020204" pitchFamily="34" charset="0"/>
                              <a:ea typeface="Yu Mincho" panose="02020400000000000000" pitchFamily="18" charset="-128"/>
                              <a:cs typeface="Times New Roman" panose="02020603050405020304" pitchFamily="18" charset="0"/>
                            </a:rPr>
                            <a:t>132</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tc>
                      <a:txBody>
                        <a:bodyPr/>
                        <a:lstStyle/>
                        <a:p>
                          <a:pPr marL="0" marR="0" algn="ctr">
                            <a:spcBef>
                              <a:spcPts val="0"/>
                            </a:spcBef>
                            <a:spcAft>
                              <a:spcPts val="0"/>
                            </a:spcAft>
                          </a:pPr>
                          <a:r>
                            <a:rPr lang="en-GB" sz="600" dirty="0">
                              <a:effectLst/>
                              <a:latin typeface="Arial" panose="020B0604020202020204" pitchFamily="34" charset="0"/>
                              <a:ea typeface="Yu Mincho" panose="02020400000000000000" pitchFamily="18" charset="-128"/>
                              <a:cs typeface="Times New Roman" panose="02020603050405020304" pitchFamily="18" charset="0"/>
                            </a:rPr>
                            <a:t>264</a:t>
                          </a:r>
                          <a:endParaRPr lang="en-US" sz="600" dirty="0">
                            <a:effectLst/>
                            <a:latin typeface="Arial" panose="020B0604020202020204" pitchFamily="34" charset="0"/>
                            <a:ea typeface="Malgun Gothic" panose="020B0503020000020004" pitchFamily="34" charset="-127"/>
                            <a:cs typeface="Times New Roman" panose="02020603050405020304" pitchFamily="18" charset="0"/>
                          </a:endParaRPr>
                        </a:p>
                      </a:txBody>
                      <a:tcPr marL="51435" marR="51435" marT="9525" marB="0" anchor="ctr"/>
                    </a:tc>
                    <a:extLst>
                      <a:ext uri="{0D108BD9-81ED-4DB2-BD59-A6C34878D82A}">
                        <a16:rowId xmlns:a16="http://schemas.microsoft.com/office/drawing/2014/main" val="2448369127"/>
                      </a:ext>
                    </a:extLst>
                  </a:tr>
                </a:tbl>
              </a:graphicData>
            </a:graphic>
          </p:graphicFrame>
        </mc:Fallback>
      </mc:AlternateContent>
      <p:sp>
        <p:nvSpPr>
          <p:cNvPr id="66" name="Triangle 65">
            <a:extLst>
              <a:ext uri="{FF2B5EF4-FFF2-40B4-BE49-F238E27FC236}">
                <a16:creationId xmlns:a16="http://schemas.microsoft.com/office/drawing/2014/main" id="{DFF4988E-3CCA-F646-BE25-0F029CC8625D}"/>
              </a:ext>
            </a:extLst>
          </p:cNvPr>
          <p:cNvSpPr/>
          <p:nvPr/>
        </p:nvSpPr>
        <p:spPr>
          <a:xfrm rot="10800000">
            <a:off x="221536" y="4320435"/>
            <a:ext cx="5852160" cy="91440"/>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70" name="Triangle 269">
            <a:extLst>
              <a:ext uri="{FF2B5EF4-FFF2-40B4-BE49-F238E27FC236}">
                <a16:creationId xmlns:a16="http://schemas.microsoft.com/office/drawing/2014/main" id="{1C25D125-B48E-7F4A-9265-6AA1B03D0413}"/>
              </a:ext>
            </a:extLst>
          </p:cNvPr>
          <p:cNvSpPr/>
          <p:nvPr/>
        </p:nvSpPr>
        <p:spPr>
          <a:xfrm rot="10800000">
            <a:off x="847493" y="2997156"/>
            <a:ext cx="1828800" cy="91440"/>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71" name="Triangle 270">
            <a:extLst>
              <a:ext uri="{FF2B5EF4-FFF2-40B4-BE49-F238E27FC236}">
                <a16:creationId xmlns:a16="http://schemas.microsoft.com/office/drawing/2014/main" id="{90D3A473-4E30-F141-928B-43186735C215}"/>
              </a:ext>
            </a:extLst>
          </p:cNvPr>
          <p:cNvSpPr/>
          <p:nvPr/>
        </p:nvSpPr>
        <p:spPr>
          <a:xfrm>
            <a:off x="6413438" y="3283371"/>
            <a:ext cx="2377440" cy="91440"/>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92" name="TextBox 191">
            <a:extLst>
              <a:ext uri="{FF2B5EF4-FFF2-40B4-BE49-F238E27FC236}">
                <a16:creationId xmlns:a16="http://schemas.microsoft.com/office/drawing/2014/main" id="{57CB4FD3-32DC-0145-8C59-F797B3449E34}"/>
              </a:ext>
            </a:extLst>
          </p:cNvPr>
          <p:cNvSpPr txBox="1"/>
          <p:nvPr/>
        </p:nvSpPr>
        <p:spPr>
          <a:xfrm>
            <a:off x="6385934" y="4746412"/>
            <a:ext cx="904415" cy="276999"/>
          </a:xfrm>
          <a:prstGeom prst="rect">
            <a:avLst/>
          </a:prstGeom>
          <a:noFill/>
        </p:spPr>
        <p:txBody>
          <a:bodyPr wrap="none" rtlCol="0">
            <a:spAutoFit/>
          </a:bodyPr>
          <a:lstStyle/>
          <a:p>
            <a:r>
              <a:rPr lang="en-US" sz="600" dirty="0"/>
              <a:t>µ: subcarrier spacing</a:t>
            </a:r>
          </a:p>
          <a:p>
            <a:r>
              <a:rPr lang="en-US" sz="600" dirty="0"/>
              <a:t>CP: cyclic prefix</a:t>
            </a:r>
          </a:p>
        </p:txBody>
      </p:sp>
      <p:sp>
        <p:nvSpPr>
          <p:cNvPr id="272" name="TextBox 271">
            <a:extLst>
              <a:ext uri="{FF2B5EF4-FFF2-40B4-BE49-F238E27FC236}">
                <a16:creationId xmlns:a16="http://schemas.microsoft.com/office/drawing/2014/main" id="{DA8F80EE-DB25-6D42-B223-951DC3C36A88}"/>
              </a:ext>
            </a:extLst>
          </p:cNvPr>
          <p:cNvSpPr txBox="1"/>
          <p:nvPr/>
        </p:nvSpPr>
        <p:spPr>
          <a:xfrm>
            <a:off x="5351128" y="4103358"/>
            <a:ext cx="934871" cy="184666"/>
          </a:xfrm>
          <a:prstGeom prst="rect">
            <a:avLst/>
          </a:prstGeom>
          <a:noFill/>
        </p:spPr>
        <p:txBody>
          <a:bodyPr wrap="none" rtlCol="0">
            <a:spAutoFit/>
          </a:bodyPr>
          <a:lstStyle/>
          <a:p>
            <a:r>
              <a:rPr lang="en-US" sz="600" dirty="0"/>
              <a:t>Source: 3GPP 38.104</a:t>
            </a:r>
          </a:p>
        </p:txBody>
      </p:sp>
      <p:sp>
        <p:nvSpPr>
          <p:cNvPr id="273" name="TextBox 272">
            <a:extLst>
              <a:ext uri="{FF2B5EF4-FFF2-40B4-BE49-F238E27FC236}">
                <a16:creationId xmlns:a16="http://schemas.microsoft.com/office/drawing/2014/main" id="{F1C158CD-1540-7048-9598-C8BBD154189D}"/>
              </a:ext>
            </a:extLst>
          </p:cNvPr>
          <p:cNvSpPr txBox="1"/>
          <p:nvPr/>
        </p:nvSpPr>
        <p:spPr>
          <a:xfrm>
            <a:off x="7979100" y="4731543"/>
            <a:ext cx="934871" cy="184666"/>
          </a:xfrm>
          <a:prstGeom prst="rect">
            <a:avLst/>
          </a:prstGeom>
          <a:noFill/>
        </p:spPr>
        <p:txBody>
          <a:bodyPr wrap="none" rtlCol="0">
            <a:spAutoFit/>
          </a:bodyPr>
          <a:lstStyle/>
          <a:p>
            <a:r>
              <a:rPr lang="en-US" sz="600" dirty="0"/>
              <a:t>Source: 3GPP 38.211</a:t>
            </a:r>
          </a:p>
        </p:txBody>
      </p:sp>
      <p:graphicFrame>
        <p:nvGraphicFramePr>
          <p:cNvPr id="274" name="Table 273">
            <a:extLst>
              <a:ext uri="{FF2B5EF4-FFF2-40B4-BE49-F238E27FC236}">
                <a16:creationId xmlns:a16="http://schemas.microsoft.com/office/drawing/2014/main" id="{ADF31233-031B-2642-9BC4-1BA7DD4BC923}"/>
              </a:ext>
            </a:extLst>
          </p:cNvPr>
          <p:cNvGraphicFramePr>
            <a:graphicFrameLocks noGrp="1"/>
          </p:cNvGraphicFramePr>
          <p:nvPr/>
        </p:nvGraphicFramePr>
        <p:xfrm>
          <a:off x="552607" y="4458066"/>
          <a:ext cx="1179550" cy="1131570"/>
        </p:xfrm>
        <a:graphic>
          <a:graphicData uri="http://schemas.openxmlformats.org/drawingml/2006/table">
            <a:tbl>
              <a:tblPr firstRow="1" bandRow="1">
                <a:tableStyleId>{5C22544A-7EE6-4342-B048-85BDC9FD1C3A}</a:tableStyleId>
              </a:tblPr>
              <a:tblGrid>
                <a:gridCol w="589775">
                  <a:extLst>
                    <a:ext uri="{9D8B030D-6E8A-4147-A177-3AD203B41FA5}">
                      <a16:colId xmlns:a16="http://schemas.microsoft.com/office/drawing/2014/main" val="1685694292"/>
                    </a:ext>
                  </a:extLst>
                </a:gridCol>
                <a:gridCol w="589775">
                  <a:extLst>
                    <a:ext uri="{9D8B030D-6E8A-4147-A177-3AD203B41FA5}">
                      <a16:colId xmlns:a16="http://schemas.microsoft.com/office/drawing/2014/main" val="992097192"/>
                    </a:ext>
                  </a:extLst>
                </a:gridCol>
              </a:tblGrid>
              <a:tr h="217170">
                <a:tc gridSpan="2">
                  <a:txBody>
                    <a:bodyPr/>
                    <a:lstStyle/>
                    <a:p>
                      <a:pPr algn="ctr"/>
                      <a:r>
                        <a:rPr lang="en-US" sz="800" dirty="0"/>
                        <a:t>Data Modulation</a:t>
                      </a:r>
                      <a:endParaRPr lang="en-US" sz="600" dirty="0"/>
                    </a:p>
                  </a:txBody>
                  <a:tcPr>
                    <a:solidFill>
                      <a:schemeClr val="accent1">
                        <a:lumMod val="75000"/>
                      </a:schemeClr>
                    </a:solidFill>
                  </a:tcPr>
                </a:tc>
                <a:tc hMerge="1">
                  <a:txBody>
                    <a:bodyPr/>
                    <a:lstStyle/>
                    <a:p>
                      <a:pPr algn="ctr"/>
                      <a:endParaRPr lang="en-US" sz="600" dirty="0"/>
                    </a:p>
                  </a:txBody>
                  <a:tcPr>
                    <a:solidFill>
                      <a:schemeClr val="accent1">
                        <a:lumMod val="75000"/>
                      </a:schemeClr>
                    </a:solidFill>
                  </a:tcPr>
                </a:tc>
                <a:extLst>
                  <a:ext uri="{0D108BD9-81ED-4DB2-BD59-A6C34878D82A}">
                    <a16:rowId xmlns:a16="http://schemas.microsoft.com/office/drawing/2014/main" val="324366375"/>
                  </a:ext>
                </a:extLst>
              </a:tr>
              <a:tr h="182880">
                <a:tc>
                  <a:txBody>
                    <a:bodyPr/>
                    <a:lstStyle/>
                    <a:p>
                      <a:pPr algn="ctr"/>
                      <a:r>
                        <a:rPr lang="en-US" sz="600" dirty="0">
                          <a:solidFill>
                            <a:schemeClr val="bg1"/>
                          </a:solidFill>
                        </a:rPr>
                        <a:t>PDSCH</a:t>
                      </a:r>
                    </a:p>
                  </a:txBody>
                  <a:tcPr>
                    <a:solidFill>
                      <a:schemeClr val="accent1"/>
                    </a:solidFill>
                  </a:tcPr>
                </a:tc>
                <a:tc>
                  <a:txBody>
                    <a:bodyPr/>
                    <a:lstStyle/>
                    <a:p>
                      <a:pPr algn="ctr"/>
                      <a:r>
                        <a:rPr lang="en-US" sz="600" dirty="0">
                          <a:solidFill>
                            <a:schemeClr val="bg1"/>
                          </a:solidFill>
                        </a:rPr>
                        <a:t>PUSCH</a:t>
                      </a:r>
                    </a:p>
                  </a:txBody>
                  <a:tcPr>
                    <a:solidFill>
                      <a:schemeClr val="accent1"/>
                    </a:solidFill>
                  </a:tcPr>
                </a:tc>
                <a:extLst>
                  <a:ext uri="{0D108BD9-81ED-4DB2-BD59-A6C34878D82A}">
                    <a16:rowId xmlns:a16="http://schemas.microsoft.com/office/drawing/2014/main" val="1973051186"/>
                  </a:ext>
                </a:extLst>
              </a:tr>
              <a:tr h="182880">
                <a:tc>
                  <a:txBody>
                    <a:bodyPr/>
                    <a:lstStyle/>
                    <a:p>
                      <a:pPr algn="ctr"/>
                      <a:r>
                        <a:rPr lang="en-US" sz="600" dirty="0"/>
                        <a:t>QPSK</a:t>
                      </a:r>
                    </a:p>
                  </a:txBody>
                  <a:tcPr/>
                </a:tc>
                <a:tc>
                  <a:txBody>
                    <a:bodyPr/>
                    <a:lstStyle/>
                    <a:p>
                      <a:pPr algn="ctr"/>
                      <a:r>
                        <a:rPr lang="en-US" sz="600" dirty="0"/>
                        <a:t>QPSK</a:t>
                      </a:r>
                    </a:p>
                  </a:txBody>
                  <a:tcPr/>
                </a:tc>
                <a:extLst>
                  <a:ext uri="{0D108BD9-81ED-4DB2-BD59-A6C34878D82A}">
                    <a16:rowId xmlns:a16="http://schemas.microsoft.com/office/drawing/2014/main" val="751938479"/>
                  </a:ext>
                </a:extLst>
              </a:tr>
              <a:tr h="182880">
                <a:tc>
                  <a:txBody>
                    <a:bodyPr/>
                    <a:lstStyle/>
                    <a:p>
                      <a:pPr algn="ctr"/>
                      <a:r>
                        <a:rPr lang="en-US" sz="600" dirty="0"/>
                        <a:t>16QAM</a:t>
                      </a:r>
                    </a:p>
                  </a:txBody>
                  <a:tcPr/>
                </a:tc>
                <a:tc>
                  <a:txBody>
                    <a:bodyPr/>
                    <a:lstStyle/>
                    <a:p>
                      <a:pPr algn="ctr"/>
                      <a:r>
                        <a:rPr lang="en-US" sz="600" dirty="0"/>
                        <a:t>16QAM</a:t>
                      </a:r>
                    </a:p>
                  </a:txBody>
                  <a:tcPr/>
                </a:tc>
                <a:extLst>
                  <a:ext uri="{0D108BD9-81ED-4DB2-BD59-A6C34878D82A}">
                    <a16:rowId xmlns:a16="http://schemas.microsoft.com/office/drawing/2014/main" val="1898071423"/>
                  </a:ext>
                </a:extLst>
              </a:tr>
              <a:tr h="182880">
                <a:tc>
                  <a:txBody>
                    <a:bodyPr/>
                    <a:lstStyle/>
                    <a:p>
                      <a:pPr algn="ctr"/>
                      <a:r>
                        <a:rPr lang="en-US" sz="600" dirty="0"/>
                        <a:t>64QAM</a:t>
                      </a:r>
                    </a:p>
                  </a:txBody>
                  <a:tcPr/>
                </a:tc>
                <a:tc>
                  <a:txBody>
                    <a:bodyPr/>
                    <a:lstStyle/>
                    <a:p>
                      <a:pPr algn="ctr"/>
                      <a:r>
                        <a:rPr lang="en-US" sz="600" dirty="0"/>
                        <a:t>64QAM</a:t>
                      </a:r>
                    </a:p>
                  </a:txBody>
                  <a:tcPr/>
                </a:tc>
                <a:extLst>
                  <a:ext uri="{0D108BD9-81ED-4DB2-BD59-A6C34878D82A}">
                    <a16:rowId xmlns:a16="http://schemas.microsoft.com/office/drawing/2014/main" val="3140742123"/>
                  </a:ext>
                </a:extLst>
              </a:tr>
              <a:tr h="182880">
                <a:tc>
                  <a:txBody>
                    <a:bodyPr/>
                    <a:lstStyle/>
                    <a:p>
                      <a:pPr algn="ctr"/>
                      <a:r>
                        <a:rPr lang="en-US" sz="600" dirty="0"/>
                        <a:t>256QAM</a:t>
                      </a:r>
                    </a:p>
                  </a:txBody>
                  <a:tcPr/>
                </a:tc>
                <a:tc>
                  <a:txBody>
                    <a:bodyPr/>
                    <a:lstStyle/>
                    <a:p>
                      <a:pPr algn="ctr"/>
                      <a:r>
                        <a:rPr lang="en-US" sz="600" dirty="0"/>
                        <a:t>256QAM</a:t>
                      </a:r>
                    </a:p>
                  </a:txBody>
                  <a:tcPr/>
                </a:tc>
                <a:extLst>
                  <a:ext uri="{0D108BD9-81ED-4DB2-BD59-A6C34878D82A}">
                    <a16:rowId xmlns:a16="http://schemas.microsoft.com/office/drawing/2014/main" val="615495203"/>
                  </a:ext>
                </a:extLst>
              </a:tr>
            </a:tbl>
          </a:graphicData>
        </a:graphic>
      </p:graphicFrame>
      <p:sp>
        <p:nvSpPr>
          <p:cNvPr id="199" name="Oval 198">
            <a:extLst>
              <a:ext uri="{FF2B5EF4-FFF2-40B4-BE49-F238E27FC236}">
                <a16:creationId xmlns:a16="http://schemas.microsoft.com/office/drawing/2014/main" id="{E1699301-922F-E44E-8016-07679608C1C9}"/>
              </a:ext>
            </a:extLst>
          </p:cNvPr>
          <p:cNvSpPr>
            <a:spLocks noChangeAspect="1"/>
          </p:cNvSpPr>
          <p:nvPr/>
        </p:nvSpPr>
        <p:spPr>
          <a:xfrm>
            <a:off x="2616820" y="4820753"/>
            <a:ext cx="365760" cy="365760"/>
          </a:xfrm>
          <a:prstGeom prst="ellipse">
            <a:avLst/>
          </a:prstGeom>
          <a:solidFill>
            <a:srgbClr val="1298D9">
              <a:alpha val="29804"/>
            </a:srgbClr>
          </a:solidFill>
          <a:ln w="28575">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6" name="Straight Connector 275">
            <a:extLst>
              <a:ext uri="{FF2B5EF4-FFF2-40B4-BE49-F238E27FC236}">
                <a16:creationId xmlns:a16="http://schemas.microsoft.com/office/drawing/2014/main" id="{43E6485D-674B-A448-94FC-88199208E16F}"/>
              </a:ext>
            </a:extLst>
          </p:cNvPr>
          <p:cNvCxnSpPr>
            <a:cxnSpLocks/>
            <a:stCxn id="199" idx="2"/>
          </p:cNvCxnSpPr>
          <p:nvPr/>
        </p:nvCxnSpPr>
        <p:spPr>
          <a:xfrm flipH="1" flipV="1">
            <a:off x="1717288" y="4567991"/>
            <a:ext cx="899532" cy="435642"/>
          </a:xfrm>
          <a:prstGeom prst="line">
            <a:avLst/>
          </a:prstGeom>
          <a:ln w="127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11" name="TextBox 96">
            <a:extLst>
              <a:ext uri="{FF2B5EF4-FFF2-40B4-BE49-F238E27FC236}">
                <a16:creationId xmlns:a16="http://schemas.microsoft.com/office/drawing/2014/main" id="{D7FD9CB1-FED8-C742-A0F5-A52A88662795}"/>
              </a:ext>
            </a:extLst>
          </p:cNvPr>
          <p:cNvSpPr txBox="1">
            <a:spLocks noChangeArrowheads="1"/>
          </p:cNvSpPr>
          <p:nvPr/>
        </p:nvSpPr>
        <p:spPr bwMode="auto">
          <a:xfrm>
            <a:off x="4631961" y="5161684"/>
            <a:ext cx="1664238" cy="230832"/>
          </a:xfrm>
          <a:prstGeom prst="rect">
            <a:avLst/>
          </a:prstGeom>
          <a:solidFill>
            <a:schemeClr val="bg1"/>
          </a:solidFill>
          <a:ln>
            <a:noFill/>
          </a:ln>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algn="ctr" eaLnBrk="1" hangingPunct="1"/>
            <a:r>
              <a:rPr lang="en-US" sz="900" dirty="0">
                <a:solidFill>
                  <a:srgbClr val="C00000"/>
                </a:solidFill>
                <a:latin typeface="Calibri" panose="020F0502020204030204" pitchFamily="34" charset="0"/>
                <a:ea typeface="ＭＳ Ｐゴシック" charset="0"/>
              </a:rPr>
              <a:t>Resource Block = 12 subcarriers</a:t>
            </a:r>
          </a:p>
        </p:txBody>
      </p:sp>
    </p:spTree>
    <p:extLst>
      <p:ext uri="{BB962C8B-B14F-4D97-AF65-F5344CB8AC3E}">
        <p14:creationId xmlns:p14="http://schemas.microsoft.com/office/powerpoint/2010/main" val="2007201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34219" y="1101668"/>
            <a:ext cx="8458200" cy="513393"/>
          </a:xfrm>
        </p:spPr>
        <p:txBody>
          <a:bodyPr/>
          <a:lstStyle/>
          <a:p>
            <a:r>
              <a:rPr lang="en-US" dirty="0"/>
              <a:t>5G Radio Access </a:t>
            </a:r>
            <a:br>
              <a:rPr lang="en-US" dirty="0"/>
            </a:br>
            <a:r>
              <a:rPr lang="en-US" sz="1600" b="0" dirty="0"/>
              <a:t>5G NR Numerology</a:t>
            </a:r>
          </a:p>
        </p:txBody>
      </p:sp>
      <p:grpSp>
        <p:nvGrpSpPr>
          <p:cNvPr id="36" name="Group 35">
            <a:extLst>
              <a:ext uri="{FF2B5EF4-FFF2-40B4-BE49-F238E27FC236}">
                <a16:creationId xmlns:a16="http://schemas.microsoft.com/office/drawing/2014/main" id="{3AF04E0E-D5F8-D14E-9E81-AA733D08D050}"/>
              </a:ext>
            </a:extLst>
          </p:cNvPr>
          <p:cNvGrpSpPr/>
          <p:nvPr/>
        </p:nvGrpSpPr>
        <p:grpSpPr>
          <a:xfrm>
            <a:off x="286474" y="1928913"/>
            <a:ext cx="8723980" cy="1744444"/>
            <a:chOff x="381964" y="1289989"/>
            <a:chExt cx="11631974" cy="2325925"/>
          </a:xfrm>
        </p:grpSpPr>
        <p:pic>
          <p:nvPicPr>
            <p:cNvPr id="169" name="Picture 3">
              <a:extLst>
                <a:ext uri="{FF2B5EF4-FFF2-40B4-BE49-F238E27FC236}">
                  <a16:creationId xmlns:a16="http://schemas.microsoft.com/office/drawing/2014/main" id="{EB34A1C5-84B8-4647-97BD-4CC8034E44CA}"/>
                </a:ext>
              </a:extLst>
            </p:cNvPr>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37208" y="1620096"/>
              <a:ext cx="5991185" cy="97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cxnSp>
          <p:nvCxnSpPr>
            <p:cNvPr id="49" name="Straight Connector 48"/>
            <p:cNvCxnSpPr/>
            <p:nvPr/>
          </p:nvCxnSpPr>
          <p:spPr>
            <a:xfrm>
              <a:off x="3100677" y="1629464"/>
              <a:ext cx="4570580" cy="0"/>
            </a:xfrm>
            <a:prstGeom prst="line">
              <a:avLst/>
            </a:prstGeom>
            <a:ln>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904606" y="2575942"/>
              <a:ext cx="4570580" cy="0"/>
            </a:xfrm>
            <a:prstGeom prst="line">
              <a:avLst/>
            </a:prstGeom>
            <a:ln>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58" name="TextBox 305"/>
            <p:cNvSpPr txBox="1">
              <a:spLocks noChangeArrowheads="1"/>
            </p:cNvSpPr>
            <p:nvPr/>
          </p:nvSpPr>
          <p:spPr bwMode="auto">
            <a:xfrm>
              <a:off x="11483450" y="2657646"/>
              <a:ext cx="530488" cy="28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800" dirty="0">
                  <a:solidFill>
                    <a:srgbClr val="C00000"/>
                  </a:solidFill>
                  <a:latin typeface="Calibri" panose="020F0502020204030204" pitchFamily="34" charset="0"/>
                  <a:ea typeface="ＭＳ Ｐゴシック" charset="0"/>
                </a:rPr>
                <a:t>TIME</a:t>
              </a:r>
            </a:p>
          </p:txBody>
        </p:sp>
        <p:sp>
          <p:nvSpPr>
            <p:cNvPr id="74" name="Line 21"/>
            <p:cNvSpPr>
              <a:spLocks noChangeShapeType="1"/>
            </p:cNvSpPr>
            <p:nvPr/>
          </p:nvSpPr>
          <p:spPr bwMode="auto">
            <a:xfrm>
              <a:off x="5490384" y="2575942"/>
              <a:ext cx="6126480" cy="0"/>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 name="Line 55"/>
            <p:cNvSpPr>
              <a:spLocks noChangeShapeType="1"/>
            </p:cNvSpPr>
            <p:nvPr/>
          </p:nvSpPr>
          <p:spPr bwMode="auto">
            <a:xfrm flipV="1">
              <a:off x="5517320" y="1435266"/>
              <a:ext cx="0" cy="1230697"/>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 name="TextBox 91"/>
            <p:cNvSpPr txBox="1">
              <a:spLocks noChangeArrowheads="1"/>
            </p:cNvSpPr>
            <p:nvPr/>
          </p:nvSpPr>
          <p:spPr bwMode="auto">
            <a:xfrm>
              <a:off x="4938058" y="1360990"/>
              <a:ext cx="6437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750" dirty="0">
                  <a:solidFill>
                    <a:srgbClr val="C00000"/>
                  </a:solidFill>
                  <a:latin typeface="Calibri" panose="020F0502020204030204" pitchFamily="34" charset="0"/>
                  <a:ea typeface="ＭＳ Ｐゴシック" charset="0"/>
                </a:rPr>
                <a:t>POWER</a:t>
              </a:r>
            </a:p>
          </p:txBody>
        </p:sp>
        <p:cxnSp>
          <p:nvCxnSpPr>
            <p:cNvPr id="200" name="Straight Connector 199"/>
            <p:cNvCxnSpPr/>
            <p:nvPr/>
          </p:nvCxnSpPr>
          <p:spPr>
            <a:xfrm>
              <a:off x="6115994" y="2712984"/>
              <a:ext cx="0" cy="233916"/>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a:off x="5289311" y="2865383"/>
              <a:ext cx="239587"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a:off x="6139142" y="2865383"/>
              <a:ext cx="241004" cy="0"/>
            </a:xfrm>
            <a:prstGeom prst="straightConnector1">
              <a:avLst/>
            </a:prstGeom>
            <a:ln>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5528897" y="2716043"/>
              <a:ext cx="0" cy="85344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8511058" y="2744382"/>
              <a:ext cx="0" cy="60960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a:cxnSpLocks/>
            </p:cNvCxnSpPr>
            <p:nvPr/>
          </p:nvCxnSpPr>
          <p:spPr>
            <a:xfrm>
              <a:off x="5539593" y="3212814"/>
              <a:ext cx="2979384" cy="0"/>
            </a:xfrm>
            <a:prstGeom prst="straightConnector1">
              <a:avLst/>
            </a:prstGeom>
            <a:ln>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a:cxnSpLocks/>
            </p:cNvCxnSpPr>
            <p:nvPr/>
          </p:nvCxnSpPr>
          <p:spPr>
            <a:xfrm>
              <a:off x="5529135" y="3439050"/>
              <a:ext cx="5952960"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0" name="TextBox 88"/>
            <p:cNvSpPr txBox="1">
              <a:spLocks noChangeArrowheads="1"/>
            </p:cNvSpPr>
            <p:nvPr/>
          </p:nvSpPr>
          <p:spPr bwMode="auto">
            <a:xfrm>
              <a:off x="7954312" y="3308138"/>
              <a:ext cx="1109705" cy="3077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900" dirty="0">
                  <a:solidFill>
                    <a:srgbClr val="C00000"/>
                  </a:solidFill>
                  <a:latin typeface="Calibri" panose="020F0502020204030204" pitchFamily="34" charset="0"/>
                  <a:ea typeface="ＭＳ Ｐゴシック" charset="0"/>
                </a:rPr>
                <a:t>Frame (10ms)</a:t>
              </a:r>
            </a:p>
          </p:txBody>
        </p:sp>
        <p:cxnSp>
          <p:nvCxnSpPr>
            <p:cNvPr id="219" name="Straight Connector 218"/>
            <p:cNvCxnSpPr/>
            <p:nvPr/>
          </p:nvCxnSpPr>
          <p:spPr>
            <a:xfrm>
              <a:off x="11470068" y="2727618"/>
              <a:ext cx="0" cy="85344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93" name="Rectangle 192"/>
            <p:cNvSpPr/>
            <p:nvPr/>
          </p:nvSpPr>
          <p:spPr>
            <a:xfrm>
              <a:off x="5528894" y="2594430"/>
              <a:ext cx="594360" cy="182880"/>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0</a:t>
              </a:r>
            </a:p>
          </p:txBody>
        </p:sp>
        <p:sp>
          <p:nvSpPr>
            <p:cNvPr id="194" name="Rectangle 193"/>
            <p:cNvSpPr/>
            <p:nvPr/>
          </p:nvSpPr>
          <p:spPr>
            <a:xfrm>
              <a:off x="6127565" y="2594430"/>
              <a:ext cx="594360" cy="182880"/>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1</a:t>
              </a:r>
            </a:p>
          </p:txBody>
        </p:sp>
        <p:sp>
          <p:nvSpPr>
            <p:cNvPr id="195" name="Rectangle 194"/>
            <p:cNvSpPr/>
            <p:nvPr/>
          </p:nvSpPr>
          <p:spPr>
            <a:xfrm>
              <a:off x="6726234" y="2594430"/>
              <a:ext cx="594360" cy="182880"/>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2</a:t>
              </a:r>
            </a:p>
          </p:txBody>
        </p:sp>
        <p:sp>
          <p:nvSpPr>
            <p:cNvPr id="196" name="Rectangle 195"/>
            <p:cNvSpPr/>
            <p:nvPr/>
          </p:nvSpPr>
          <p:spPr>
            <a:xfrm>
              <a:off x="7313329" y="2594430"/>
              <a:ext cx="594360" cy="182880"/>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3</a:t>
              </a:r>
            </a:p>
          </p:txBody>
        </p:sp>
        <p:sp>
          <p:nvSpPr>
            <p:cNvPr id="197" name="Rectangle 196"/>
            <p:cNvSpPr/>
            <p:nvPr/>
          </p:nvSpPr>
          <p:spPr>
            <a:xfrm>
              <a:off x="10285981" y="2594430"/>
              <a:ext cx="594360" cy="182880"/>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800" dirty="0">
                  <a:solidFill>
                    <a:srgbClr val="C00000"/>
                  </a:solidFill>
                  <a:latin typeface="Tahoma" pitchFamily="34" charset="0"/>
                  <a:ea typeface="Tahoma" pitchFamily="34" charset="0"/>
                  <a:cs typeface="Tahoma" pitchFamily="34" charset="0"/>
                </a:rPr>
                <a:t>8</a:t>
              </a:r>
            </a:p>
          </p:txBody>
        </p:sp>
        <p:sp>
          <p:nvSpPr>
            <p:cNvPr id="198" name="Rectangle 197"/>
            <p:cNvSpPr/>
            <p:nvPr/>
          </p:nvSpPr>
          <p:spPr>
            <a:xfrm>
              <a:off x="10886770" y="2594430"/>
              <a:ext cx="594360" cy="182880"/>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800" dirty="0">
                  <a:solidFill>
                    <a:srgbClr val="C00000"/>
                  </a:solidFill>
                  <a:latin typeface="Tahoma" pitchFamily="34" charset="0"/>
                  <a:ea typeface="Tahoma" pitchFamily="34" charset="0"/>
                  <a:cs typeface="Tahoma" pitchFamily="34" charset="0"/>
                </a:rPr>
                <a:t>9</a:t>
              </a:r>
            </a:p>
          </p:txBody>
        </p:sp>
        <p:sp>
          <p:nvSpPr>
            <p:cNvPr id="220" name="Rectangle 219">
              <a:extLst>
                <a:ext uri="{FF2B5EF4-FFF2-40B4-BE49-F238E27FC236}">
                  <a16:creationId xmlns:a16="http://schemas.microsoft.com/office/drawing/2014/main" id="{B2E65B57-1AFD-C847-B034-FDBF5096C394}"/>
                </a:ext>
              </a:extLst>
            </p:cNvPr>
            <p:cNvSpPr/>
            <p:nvPr/>
          </p:nvSpPr>
          <p:spPr>
            <a:xfrm>
              <a:off x="7908675" y="2594430"/>
              <a:ext cx="594360" cy="182880"/>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4</a:t>
              </a:r>
            </a:p>
          </p:txBody>
        </p:sp>
        <p:sp>
          <p:nvSpPr>
            <p:cNvPr id="221" name="Rectangle 220">
              <a:extLst>
                <a:ext uri="{FF2B5EF4-FFF2-40B4-BE49-F238E27FC236}">
                  <a16:creationId xmlns:a16="http://schemas.microsoft.com/office/drawing/2014/main" id="{E39725C7-6846-2046-BDBC-F69FBDB77BD6}"/>
                </a:ext>
              </a:extLst>
            </p:cNvPr>
            <p:cNvSpPr/>
            <p:nvPr/>
          </p:nvSpPr>
          <p:spPr>
            <a:xfrm>
              <a:off x="8507347" y="2594430"/>
              <a:ext cx="594360" cy="182880"/>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5</a:t>
              </a:r>
            </a:p>
          </p:txBody>
        </p:sp>
        <p:sp>
          <p:nvSpPr>
            <p:cNvPr id="222" name="Rectangle 221">
              <a:extLst>
                <a:ext uri="{FF2B5EF4-FFF2-40B4-BE49-F238E27FC236}">
                  <a16:creationId xmlns:a16="http://schemas.microsoft.com/office/drawing/2014/main" id="{B5DE4695-6AE9-6C44-8A8A-F3747D7FEE87}"/>
                </a:ext>
              </a:extLst>
            </p:cNvPr>
            <p:cNvSpPr/>
            <p:nvPr/>
          </p:nvSpPr>
          <p:spPr>
            <a:xfrm>
              <a:off x="9094438" y="2594430"/>
              <a:ext cx="594360" cy="182880"/>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6</a:t>
              </a:r>
            </a:p>
          </p:txBody>
        </p:sp>
        <p:sp>
          <p:nvSpPr>
            <p:cNvPr id="225" name="Rectangle 224">
              <a:extLst>
                <a:ext uri="{FF2B5EF4-FFF2-40B4-BE49-F238E27FC236}">
                  <a16:creationId xmlns:a16="http://schemas.microsoft.com/office/drawing/2014/main" id="{0F7A1AAA-D304-1E45-B43D-49404D17441F}"/>
                </a:ext>
              </a:extLst>
            </p:cNvPr>
            <p:cNvSpPr/>
            <p:nvPr/>
          </p:nvSpPr>
          <p:spPr>
            <a:xfrm>
              <a:off x="9693109" y="2594430"/>
              <a:ext cx="594360" cy="182880"/>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7</a:t>
              </a:r>
            </a:p>
          </p:txBody>
        </p:sp>
        <p:sp>
          <p:nvSpPr>
            <p:cNvPr id="203" name="TextBox 88"/>
            <p:cNvSpPr txBox="1">
              <a:spLocks noChangeArrowheads="1"/>
            </p:cNvSpPr>
            <p:nvPr/>
          </p:nvSpPr>
          <p:spPr bwMode="auto">
            <a:xfrm>
              <a:off x="5545328" y="2927107"/>
              <a:ext cx="589991" cy="213392"/>
            </a:xfrm>
            <a:prstGeom prst="rect">
              <a:avLst/>
            </a:prstGeom>
            <a:solidFill>
              <a:schemeClr val="bg1"/>
            </a:solidFill>
            <a:ln>
              <a:noFill/>
            </a:ln>
          </p:spPr>
          <p:txBody>
            <a:bodyPr wrap="none" lIns="18288" tIns="18288" rIns="18288" bIns="18288">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800" dirty="0">
                  <a:solidFill>
                    <a:srgbClr val="C00000"/>
                  </a:solidFill>
                  <a:latin typeface="Calibri" panose="020F0502020204030204" pitchFamily="34" charset="0"/>
                  <a:ea typeface="ＭＳ Ｐゴシック" charset="0"/>
                </a:rPr>
                <a:t>Subframe</a:t>
              </a:r>
            </a:p>
          </p:txBody>
        </p:sp>
        <p:sp>
          <p:nvSpPr>
            <p:cNvPr id="226" name="TextBox 88">
              <a:extLst>
                <a:ext uri="{FF2B5EF4-FFF2-40B4-BE49-F238E27FC236}">
                  <a16:creationId xmlns:a16="http://schemas.microsoft.com/office/drawing/2014/main" id="{58B53CB5-606B-1543-88F2-9C782C873283}"/>
                </a:ext>
              </a:extLst>
            </p:cNvPr>
            <p:cNvSpPr txBox="1">
              <a:spLocks noChangeArrowheads="1"/>
            </p:cNvSpPr>
            <p:nvPr/>
          </p:nvSpPr>
          <p:spPr bwMode="auto">
            <a:xfrm>
              <a:off x="6675722" y="3113809"/>
              <a:ext cx="707544" cy="213392"/>
            </a:xfrm>
            <a:prstGeom prst="rect">
              <a:avLst/>
            </a:prstGeom>
            <a:solidFill>
              <a:schemeClr val="bg1"/>
            </a:solidFill>
            <a:ln>
              <a:noFill/>
            </a:ln>
          </p:spPr>
          <p:txBody>
            <a:bodyPr wrap="none" lIns="18288" tIns="18288" rIns="18288" bIns="18288">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800" dirty="0" err="1">
                  <a:solidFill>
                    <a:srgbClr val="C00000"/>
                  </a:solidFill>
                  <a:latin typeface="Calibri" panose="020F0502020204030204" pitchFamily="34" charset="0"/>
                  <a:ea typeface="ＭＳ Ｐゴシック" charset="0"/>
                </a:rPr>
                <a:t>Halfframe</a:t>
              </a:r>
              <a:r>
                <a:rPr lang="en-US" sz="800" dirty="0">
                  <a:solidFill>
                    <a:srgbClr val="C00000"/>
                  </a:solidFill>
                  <a:latin typeface="Calibri" panose="020F0502020204030204" pitchFamily="34" charset="0"/>
                  <a:ea typeface="ＭＳ Ｐゴシック" charset="0"/>
                </a:rPr>
                <a:t> 0</a:t>
              </a:r>
            </a:p>
          </p:txBody>
        </p:sp>
        <p:cxnSp>
          <p:nvCxnSpPr>
            <p:cNvPr id="227" name="Straight Arrow Connector 226">
              <a:extLst>
                <a:ext uri="{FF2B5EF4-FFF2-40B4-BE49-F238E27FC236}">
                  <a16:creationId xmlns:a16="http://schemas.microsoft.com/office/drawing/2014/main" id="{07C77335-D5C9-3F4D-AA2E-E43D40FF0A25}"/>
                </a:ext>
              </a:extLst>
            </p:cNvPr>
            <p:cNvCxnSpPr>
              <a:cxnSpLocks/>
            </p:cNvCxnSpPr>
            <p:nvPr/>
          </p:nvCxnSpPr>
          <p:spPr>
            <a:xfrm>
              <a:off x="8518977" y="3217770"/>
              <a:ext cx="2963118" cy="0"/>
            </a:xfrm>
            <a:prstGeom prst="straightConnector1">
              <a:avLst/>
            </a:prstGeom>
            <a:ln>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8" name="TextBox 88">
              <a:extLst>
                <a:ext uri="{FF2B5EF4-FFF2-40B4-BE49-F238E27FC236}">
                  <a16:creationId xmlns:a16="http://schemas.microsoft.com/office/drawing/2014/main" id="{8C9D0470-8895-404C-9F0C-48323DD62BB9}"/>
                </a:ext>
              </a:extLst>
            </p:cNvPr>
            <p:cNvSpPr txBox="1">
              <a:spLocks noChangeArrowheads="1"/>
            </p:cNvSpPr>
            <p:nvPr/>
          </p:nvSpPr>
          <p:spPr bwMode="auto">
            <a:xfrm>
              <a:off x="9657067" y="3095615"/>
              <a:ext cx="707544" cy="213392"/>
            </a:xfrm>
            <a:prstGeom prst="rect">
              <a:avLst/>
            </a:prstGeom>
            <a:solidFill>
              <a:schemeClr val="bg1"/>
            </a:solidFill>
            <a:ln>
              <a:noFill/>
            </a:ln>
          </p:spPr>
          <p:txBody>
            <a:bodyPr wrap="none" lIns="18288" tIns="18288" rIns="18288" bIns="18288">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800" dirty="0" err="1">
                  <a:solidFill>
                    <a:srgbClr val="C00000"/>
                  </a:solidFill>
                  <a:latin typeface="Calibri" panose="020F0502020204030204" pitchFamily="34" charset="0"/>
                  <a:ea typeface="ＭＳ Ｐゴシック" charset="0"/>
                </a:rPr>
                <a:t>Halfframe</a:t>
              </a:r>
              <a:r>
                <a:rPr lang="en-US" sz="800" dirty="0">
                  <a:solidFill>
                    <a:srgbClr val="C00000"/>
                  </a:solidFill>
                  <a:latin typeface="Calibri" panose="020F0502020204030204" pitchFamily="34" charset="0"/>
                  <a:ea typeface="ＭＳ Ｐゴシック" charset="0"/>
                </a:rPr>
                <a:t> 1</a:t>
              </a:r>
            </a:p>
          </p:txBody>
        </p:sp>
        <p:sp>
          <p:nvSpPr>
            <p:cNvPr id="5" name="TextBox 4">
              <a:extLst>
                <a:ext uri="{FF2B5EF4-FFF2-40B4-BE49-F238E27FC236}">
                  <a16:creationId xmlns:a16="http://schemas.microsoft.com/office/drawing/2014/main" id="{2B403E96-944B-DE48-9C21-03EFD93D9FC0}"/>
                </a:ext>
              </a:extLst>
            </p:cNvPr>
            <p:cNvSpPr txBox="1"/>
            <p:nvPr/>
          </p:nvSpPr>
          <p:spPr>
            <a:xfrm>
              <a:off x="381964" y="1784017"/>
              <a:ext cx="1463040" cy="1600438"/>
            </a:xfrm>
            <a:prstGeom prst="homePlate">
              <a:avLst>
                <a:gd name="adj" fmla="val 13228"/>
              </a:avLst>
            </a:prstGeom>
            <a:solidFill>
              <a:schemeClr val="bg1">
                <a:lumMod val="85000"/>
              </a:schemeClr>
            </a:solidFill>
          </p:spPr>
          <p:txBody>
            <a:bodyPr wrap="square" rtlCol="0" anchor="ctr">
              <a:spAutoFit/>
            </a:bodyPr>
            <a:lstStyle/>
            <a:p>
              <a:r>
                <a:rPr lang="en-US" sz="900" b="1" dirty="0"/>
                <a:t>Sub 6GHz</a:t>
              </a:r>
            </a:p>
            <a:p>
              <a:r>
                <a:rPr lang="en-US" sz="900" b="1" dirty="0"/>
                <a:t>CHBW: 10MHz</a:t>
              </a:r>
            </a:p>
            <a:p>
              <a:endParaRPr lang="en-US" sz="900" dirty="0"/>
            </a:p>
            <a:p>
              <a:r>
                <a:rPr lang="en-US" sz="900" dirty="0"/>
                <a:t>µ : 0  </a:t>
              </a:r>
            </a:p>
            <a:p>
              <a:r>
                <a:rPr lang="en-US" sz="900" dirty="0"/>
                <a:t>Sc: 15KHz</a:t>
              </a:r>
            </a:p>
            <a:p>
              <a:r>
                <a:rPr lang="en-US" sz="900" dirty="0"/>
                <a:t>1 slot / subframe</a:t>
              </a:r>
            </a:p>
            <a:p>
              <a:r>
                <a:rPr lang="en-US" sz="900" dirty="0"/>
                <a:t>10 slot / frame</a:t>
              </a:r>
            </a:p>
            <a:p>
              <a:r>
                <a:rPr lang="en-US" sz="900" dirty="0"/>
                <a:t>140 </a:t>
              </a:r>
              <a:r>
                <a:rPr lang="en-US" sz="900" dirty="0" err="1"/>
                <a:t>Sy</a:t>
              </a:r>
              <a:r>
                <a:rPr lang="en-US" sz="900" dirty="0"/>
                <a:t> / frame</a:t>
              </a:r>
            </a:p>
          </p:txBody>
        </p:sp>
        <p:grpSp>
          <p:nvGrpSpPr>
            <p:cNvPr id="12" name="Group 11">
              <a:extLst>
                <a:ext uri="{FF2B5EF4-FFF2-40B4-BE49-F238E27FC236}">
                  <a16:creationId xmlns:a16="http://schemas.microsoft.com/office/drawing/2014/main" id="{8D3F5FD8-435A-9F43-9AC3-81FC13FE15AC}"/>
                </a:ext>
              </a:extLst>
            </p:cNvPr>
            <p:cNvGrpSpPr/>
            <p:nvPr/>
          </p:nvGrpSpPr>
          <p:grpSpPr>
            <a:xfrm>
              <a:off x="1954149" y="1289989"/>
              <a:ext cx="3153209" cy="1650260"/>
              <a:chOff x="1028171" y="3118783"/>
              <a:chExt cx="3153209" cy="1650260"/>
            </a:xfrm>
          </p:grpSpPr>
          <p:cxnSp>
            <p:nvCxnSpPr>
              <p:cNvPr id="31" name="Straight Connector 30"/>
              <p:cNvCxnSpPr/>
              <p:nvPr/>
            </p:nvCxnSpPr>
            <p:spPr>
              <a:xfrm>
                <a:off x="1737529" y="4255654"/>
                <a:ext cx="0" cy="457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941357" y="4266520"/>
                <a:ext cx="0" cy="457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p:cNvCxnSpPr>
              <p:nvPr/>
            </p:nvCxnSpPr>
            <p:spPr>
              <a:xfrm>
                <a:off x="2939969" y="4587955"/>
                <a:ext cx="182880" cy="0"/>
              </a:xfrm>
              <a:prstGeom prst="straightConnector1">
                <a:avLst/>
              </a:prstGeom>
              <a:ln>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TextBox 781322"/>
              <p:cNvSpPr txBox="1">
                <a:spLocks noChangeArrowheads="1"/>
              </p:cNvSpPr>
              <p:nvPr/>
            </p:nvSpPr>
            <p:spPr bwMode="auto">
              <a:xfrm>
                <a:off x="1724626" y="4461267"/>
                <a:ext cx="1222367" cy="307776"/>
              </a:xfrm>
              <a:prstGeom prst="rect">
                <a:avLst/>
              </a:prstGeom>
              <a:noFill/>
              <a:ln>
                <a:noFill/>
              </a:ln>
            </p:spPr>
            <p:txBody>
              <a:bodyPr wrap="square" lIns="0" rIns="0">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algn="ctr" eaLnBrk="1" hangingPunct="1"/>
                <a:r>
                  <a:rPr lang="en-US" sz="900" b="1" dirty="0">
                    <a:solidFill>
                      <a:srgbClr val="C00000"/>
                    </a:solidFill>
                    <a:latin typeface="Calibri" panose="020F0502020204030204" pitchFamily="34" charset="0"/>
                    <a:ea typeface="ＭＳ Ｐゴシック" charset="0"/>
                  </a:rPr>
                  <a:t>CH BW: 10 [MHz]</a:t>
                </a:r>
              </a:p>
            </p:txBody>
          </p:sp>
          <p:sp>
            <p:nvSpPr>
              <p:cNvPr id="121" name="Line 55">
                <a:extLst>
                  <a:ext uri="{FF2B5EF4-FFF2-40B4-BE49-F238E27FC236}">
                    <a16:creationId xmlns:a16="http://schemas.microsoft.com/office/drawing/2014/main" id="{62A0807E-19DC-B948-97E3-157E774CD930}"/>
                  </a:ext>
                </a:extLst>
              </p:cNvPr>
              <p:cNvSpPr>
                <a:spLocks noChangeShapeType="1"/>
              </p:cNvSpPr>
              <p:nvPr/>
            </p:nvSpPr>
            <p:spPr bwMode="auto">
              <a:xfrm flipV="1">
                <a:off x="2353733" y="3298784"/>
                <a:ext cx="0" cy="1192191"/>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22" name="Line 21">
                <a:extLst>
                  <a:ext uri="{FF2B5EF4-FFF2-40B4-BE49-F238E27FC236}">
                    <a16:creationId xmlns:a16="http://schemas.microsoft.com/office/drawing/2014/main" id="{536180AC-B256-AE46-AA43-42FA0F1BB5DF}"/>
                  </a:ext>
                </a:extLst>
              </p:cNvPr>
              <p:cNvSpPr>
                <a:spLocks noChangeShapeType="1"/>
              </p:cNvSpPr>
              <p:nvPr/>
            </p:nvSpPr>
            <p:spPr bwMode="auto">
              <a:xfrm>
                <a:off x="1028171" y="4399192"/>
                <a:ext cx="2686051" cy="3175"/>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23" name="TextBox 91">
                <a:extLst>
                  <a:ext uri="{FF2B5EF4-FFF2-40B4-BE49-F238E27FC236}">
                    <a16:creationId xmlns:a16="http://schemas.microsoft.com/office/drawing/2014/main" id="{DFB0584D-2DDD-7045-88BA-887968091DB5}"/>
                  </a:ext>
                </a:extLst>
              </p:cNvPr>
              <p:cNvSpPr txBox="1">
                <a:spLocks noChangeArrowheads="1"/>
              </p:cNvSpPr>
              <p:nvPr/>
            </p:nvSpPr>
            <p:spPr bwMode="auto">
              <a:xfrm>
                <a:off x="1719356" y="3203422"/>
                <a:ext cx="6437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750" dirty="0">
                    <a:solidFill>
                      <a:srgbClr val="C00000"/>
                    </a:solidFill>
                    <a:latin typeface="Calibri" panose="020F0502020204030204" pitchFamily="34" charset="0"/>
                    <a:ea typeface="ＭＳ Ｐゴシック" charset="0"/>
                    <a:cs typeface="Calibri" panose="020F0502020204030204" pitchFamily="34" charset="0"/>
                  </a:rPr>
                  <a:t>POWER</a:t>
                </a:r>
              </a:p>
            </p:txBody>
          </p:sp>
          <p:sp>
            <p:nvSpPr>
              <p:cNvPr id="124" name="TextBox 92">
                <a:extLst>
                  <a:ext uri="{FF2B5EF4-FFF2-40B4-BE49-F238E27FC236}">
                    <a16:creationId xmlns:a16="http://schemas.microsoft.com/office/drawing/2014/main" id="{6F6D7F4A-67FF-BC40-BBFE-464A8C0C0937}"/>
                  </a:ext>
                </a:extLst>
              </p:cNvPr>
              <p:cNvSpPr txBox="1">
                <a:spLocks noChangeArrowheads="1"/>
              </p:cNvSpPr>
              <p:nvPr/>
            </p:nvSpPr>
            <p:spPr bwMode="auto">
              <a:xfrm>
                <a:off x="3300369" y="4451378"/>
                <a:ext cx="8810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750" dirty="0">
                    <a:solidFill>
                      <a:srgbClr val="C00000"/>
                    </a:solidFill>
                    <a:latin typeface="Calibri" panose="020F0502020204030204" pitchFamily="34" charset="0"/>
                    <a:ea typeface="ＭＳ Ｐゴシック" charset="0"/>
                    <a:cs typeface="Calibri" panose="020F0502020204030204" pitchFamily="34" charset="0"/>
                  </a:rPr>
                  <a:t>FREQUENCY</a:t>
                </a:r>
              </a:p>
            </p:txBody>
          </p:sp>
          <p:cxnSp>
            <p:nvCxnSpPr>
              <p:cNvPr id="125" name="Straight Arrow Connector 124">
                <a:extLst>
                  <a:ext uri="{FF2B5EF4-FFF2-40B4-BE49-F238E27FC236}">
                    <a16:creationId xmlns:a16="http://schemas.microsoft.com/office/drawing/2014/main" id="{0E40A74F-14C9-F44B-BAD6-1CE09471C4AB}"/>
                  </a:ext>
                </a:extLst>
              </p:cNvPr>
              <p:cNvCxnSpPr/>
              <p:nvPr/>
            </p:nvCxnSpPr>
            <p:spPr>
              <a:xfrm>
                <a:off x="2465724" y="4172057"/>
                <a:ext cx="246063" cy="0"/>
              </a:xfrm>
              <a:prstGeom prst="straightConnector1">
                <a:avLst/>
              </a:prstGeom>
              <a:ln>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656A27C6-3330-4A48-A11A-7CDE3406B74E}"/>
                  </a:ext>
                </a:extLst>
              </p:cNvPr>
              <p:cNvCxnSpPr/>
              <p:nvPr/>
            </p:nvCxnSpPr>
            <p:spPr>
              <a:xfrm>
                <a:off x="2738974" y="4172057"/>
                <a:ext cx="244475" cy="0"/>
              </a:xfrm>
              <a:prstGeom prst="straightConnector1">
                <a:avLst/>
              </a:prstGeom>
              <a:ln>
                <a:solidFill>
                  <a:srgbClr val="C0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sp>
            <p:nvSpPr>
              <p:cNvPr id="127" name="TextBox 95">
                <a:extLst>
                  <a:ext uri="{FF2B5EF4-FFF2-40B4-BE49-F238E27FC236}">
                    <a16:creationId xmlns:a16="http://schemas.microsoft.com/office/drawing/2014/main" id="{A30D77EF-7E79-D649-A646-300281D2AE4E}"/>
                  </a:ext>
                </a:extLst>
              </p:cNvPr>
              <p:cNvSpPr txBox="1">
                <a:spLocks noChangeArrowheads="1"/>
              </p:cNvSpPr>
              <p:nvPr/>
            </p:nvSpPr>
            <p:spPr bwMode="auto">
              <a:xfrm>
                <a:off x="2885787" y="3879458"/>
                <a:ext cx="667277"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900" b="1" dirty="0">
                    <a:solidFill>
                      <a:srgbClr val="C00000"/>
                    </a:solidFill>
                    <a:latin typeface="Calibri" panose="020F0502020204030204" pitchFamily="34" charset="0"/>
                    <a:ea typeface="ＭＳ Ｐゴシック" charset="0"/>
                    <a:cs typeface="Calibri" panose="020F0502020204030204" pitchFamily="34" charset="0"/>
                  </a:rPr>
                  <a:t>15 kHz</a:t>
                </a:r>
              </a:p>
            </p:txBody>
          </p:sp>
          <p:sp>
            <p:nvSpPr>
              <p:cNvPr id="128" name="TextBox 96">
                <a:extLst>
                  <a:ext uri="{FF2B5EF4-FFF2-40B4-BE49-F238E27FC236}">
                    <a16:creationId xmlns:a16="http://schemas.microsoft.com/office/drawing/2014/main" id="{801B7D5A-2AF1-4242-ACCF-DFECB7DF2864}"/>
                  </a:ext>
                </a:extLst>
              </p:cNvPr>
              <p:cNvSpPr txBox="1">
                <a:spLocks noChangeArrowheads="1"/>
              </p:cNvSpPr>
              <p:nvPr/>
            </p:nvSpPr>
            <p:spPr bwMode="auto">
              <a:xfrm>
                <a:off x="2529652" y="3118783"/>
                <a:ext cx="10562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algn="ctr" eaLnBrk="1" hangingPunct="1"/>
                <a:r>
                  <a:rPr lang="en-US" sz="750" dirty="0">
                    <a:solidFill>
                      <a:srgbClr val="C00000"/>
                    </a:solidFill>
                    <a:latin typeface="Calibri" panose="020F0502020204030204" pitchFamily="34" charset="0"/>
                    <a:ea typeface="ＭＳ Ｐゴシック" charset="0"/>
                    <a:cs typeface="Calibri" panose="020F0502020204030204" pitchFamily="34" charset="0"/>
                  </a:rPr>
                  <a:t>Subcarriers (Sc)</a:t>
                </a:r>
              </a:p>
            </p:txBody>
          </p:sp>
          <p:grpSp>
            <p:nvGrpSpPr>
              <p:cNvPr id="6" name="Group 5">
                <a:extLst>
                  <a:ext uri="{FF2B5EF4-FFF2-40B4-BE49-F238E27FC236}">
                    <a16:creationId xmlns:a16="http://schemas.microsoft.com/office/drawing/2014/main" id="{8DBB1C7D-CDAF-454F-8DAD-3F0814333F13}"/>
                  </a:ext>
                </a:extLst>
              </p:cNvPr>
              <p:cNvGrpSpPr/>
              <p:nvPr/>
            </p:nvGrpSpPr>
            <p:grpSpPr>
              <a:xfrm>
                <a:off x="1147174" y="3342620"/>
                <a:ext cx="2386474" cy="1097280"/>
                <a:chOff x="1147174" y="3342620"/>
                <a:chExt cx="2386474" cy="1097280"/>
              </a:xfrm>
            </p:grpSpPr>
            <p:sp>
              <p:nvSpPr>
                <p:cNvPr id="117" name="Freeform 13">
                  <a:extLst>
                    <a:ext uri="{FF2B5EF4-FFF2-40B4-BE49-F238E27FC236}">
                      <a16:creationId xmlns:a16="http://schemas.microsoft.com/office/drawing/2014/main" id="{24534327-3CB2-8F4C-A80F-AE6106A1393D}"/>
                    </a:ext>
                  </a:extLst>
                </p:cNvPr>
                <p:cNvSpPr>
                  <a:spLocks/>
                </p:cNvSpPr>
                <p:nvPr/>
              </p:nvSpPr>
              <p:spPr bwMode="auto">
                <a:xfrm>
                  <a:off x="1147174" y="4323047"/>
                  <a:ext cx="626269" cy="7620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9525">
                  <a:solidFill>
                    <a:schemeClr val="tx2">
                      <a:lumMod val="95000"/>
                      <a:lumOff val="5000"/>
                    </a:schemeClr>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120" name="Freeform 13">
                  <a:extLst>
                    <a:ext uri="{FF2B5EF4-FFF2-40B4-BE49-F238E27FC236}">
                      <a16:creationId xmlns:a16="http://schemas.microsoft.com/office/drawing/2014/main" id="{16092EBA-C4C3-C44F-AE0F-104A38A29A0F}"/>
                    </a:ext>
                  </a:extLst>
                </p:cNvPr>
                <p:cNvSpPr>
                  <a:spLocks/>
                </p:cNvSpPr>
                <p:nvPr/>
              </p:nvSpPr>
              <p:spPr bwMode="auto">
                <a:xfrm>
                  <a:off x="2907379" y="4323047"/>
                  <a:ext cx="626269" cy="7620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9525">
                  <a:solidFill>
                    <a:schemeClr val="tx2">
                      <a:lumMod val="95000"/>
                      <a:lumOff val="5000"/>
                    </a:schemeClr>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grpSp>
              <p:nvGrpSpPr>
                <p:cNvPr id="2" name="Group 1">
                  <a:extLst>
                    <a:ext uri="{FF2B5EF4-FFF2-40B4-BE49-F238E27FC236}">
                      <a16:creationId xmlns:a16="http://schemas.microsoft.com/office/drawing/2014/main" id="{9C2CEDFB-19B4-154A-970F-D9A83B76A509}"/>
                    </a:ext>
                  </a:extLst>
                </p:cNvPr>
                <p:cNvGrpSpPr/>
                <p:nvPr/>
              </p:nvGrpSpPr>
              <p:grpSpPr>
                <a:xfrm>
                  <a:off x="1784349" y="3342620"/>
                  <a:ext cx="1122920" cy="1097280"/>
                  <a:chOff x="1784349" y="3342620"/>
                  <a:chExt cx="1122920" cy="1481849"/>
                </a:xfrm>
              </p:grpSpPr>
              <p:sp>
                <p:nvSpPr>
                  <p:cNvPr id="104" name="Freeform 13">
                    <a:extLst>
                      <a:ext uri="{FF2B5EF4-FFF2-40B4-BE49-F238E27FC236}">
                        <a16:creationId xmlns:a16="http://schemas.microsoft.com/office/drawing/2014/main" id="{4804B27A-F770-7446-A54C-FF5E30CA2418}"/>
                      </a:ext>
                    </a:extLst>
                  </p:cNvPr>
                  <p:cNvSpPr>
                    <a:spLocks/>
                  </p:cNvSpPr>
                  <p:nvPr/>
                </p:nvSpPr>
                <p:spPr bwMode="auto">
                  <a:xfrm>
                    <a:off x="1784349" y="3506960"/>
                    <a:ext cx="56612" cy="1317509"/>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CC9900"/>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105" name="Freeform 13">
                    <a:extLst>
                      <a:ext uri="{FF2B5EF4-FFF2-40B4-BE49-F238E27FC236}">
                        <a16:creationId xmlns:a16="http://schemas.microsoft.com/office/drawing/2014/main" id="{73316C54-93B8-2846-9692-FF7EB2E43546}"/>
                      </a:ext>
                    </a:extLst>
                  </p:cNvPr>
                  <p:cNvSpPr>
                    <a:spLocks/>
                  </p:cNvSpPr>
                  <p:nvPr/>
                </p:nvSpPr>
                <p:spPr bwMode="auto">
                  <a:xfrm>
                    <a:off x="1870334" y="3506960"/>
                    <a:ext cx="56612" cy="1317509"/>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106" name="Freeform 13">
                    <a:extLst>
                      <a:ext uri="{FF2B5EF4-FFF2-40B4-BE49-F238E27FC236}">
                        <a16:creationId xmlns:a16="http://schemas.microsoft.com/office/drawing/2014/main" id="{51355868-1451-3C49-ABD3-54B7045996DD}"/>
                      </a:ext>
                    </a:extLst>
                  </p:cNvPr>
                  <p:cNvSpPr>
                    <a:spLocks/>
                  </p:cNvSpPr>
                  <p:nvPr/>
                </p:nvSpPr>
                <p:spPr bwMode="auto">
                  <a:xfrm>
                    <a:off x="1947145" y="3506960"/>
                    <a:ext cx="56612" cy="1317509"/>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107" name="Freeform 13">
                    <a:extLst>
                      <a:ext uri="{FF2B5EF4-FFF2-40B4-BE49-F238E27FC236}">
                        <a16:creationId xmlns:a16="http://schemas.microsoft.com/office/drawing/2014/main" id="{7479B820-2B29-FC4A-BFE2-08F9FCCA7AA9}"/>
                      </a:ext>
                    </a:extLst>
                  </p:cNvPr>
                  <p:cNvSpPr>
                    <a:spLocks/>
                  </p:cNvSpPr>
                  <p:nvPr/>
                </p:nvSpPr>
                <p:spPr bwMode="auto">
                  <a:xfrm>
                    <a:off x="2023954" y="3506960"/>
                    <a:ext cx="56612" cy="1317509"/>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108" name="Freeform 13">
                    <a:extLst>
                      <a:ext uri="{FF2B5EF4-FFF2-40B4-BE49-F238E27FC236}">
                        <a16:creationId xmlns:a16="http://schemas.microsoft.com/office/drawing/2014/main" id="{C42BA8C5-7572-9847-B80A-281EB0B54623}"/>
                      </a:ext>
                    </a:extLst>
                  </p:cNvPr>
                  <p:cNvSpPr>
                    <a:spLocks/>
                  </p:cNvSpPr>
                  <p:nvPr/>
                </p:nvSpPr>
                <p:spPr bwMode="auto">
                  <a:xfrm>
                    <a:off x="2100765" y="3506960"/>
                    <a:ext cx="56612" cy="1317509"/>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109" name="Freeform 13">
                    <a:extLst>
                      <a:ext uri="{FF2B5EF4-FFF2-40B4-BE49-F238E27FC236}">
                        <a16:creationId xmlns:a16="http://schemas.microsoft.com/office/drawing/2014/main" id="{1A1DEFB3-C2C1-E94D-86FF-A7B9365BA0AE}"/>
                      </a:ext>
                    </a:extLst>
                  </p:cNvPr>
                  <p:cNvSpPr>
                    <a:spLocks/>
                  </p:cNvSpPr>
                  <p:nvPr/>
                </p:nvSpPr>
                <p:spPr bwMode="auto">
                  <a:xfrm>
                    <a:off x="2177574" y="3506960"/>
                    <a:ext cx="56612" cy="1317509"/>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CC9900"/>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110" name="Freeform 13">
                    <a:extLst>
                      <a:ext uri="{FF2B5EF4-FFF2-40B4-BE49-F238E27FC236}">
                        <a16:creationId xmlns:a16="http://schemas.microsoft.com/office/drawing/2014/main" id="{3D6AFBC9-5970-874F-B7CF-F27CCC9701F5}"/>
                      </a:ext>
                    </a:extLst>
                  </p:cNvPr>
                  <p:cNvSpPr>
                    <a:spLocks/>
                  </p:cNvSpPr>
                  <p:nvPr/>
                </p:nvSpPr>
                <p:spPr bwMode="auto">
                  <a:xfrm>
                    <a:off x="2620227" y="3506960"/>
                    <a:ext cx="56612" cy="1317509"/>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111" name="Freeform 13">
                    <a:extLst>
                      <a:ext uri="{FF2B5EF4-FFF2-40B4-BE49-F238E27FC236}">
                        <a16:creationId xmlns:a16="http://schemas.microsoft.com/office/drawing/2014/main" id="{F0B84B31-12E5-FC46-A0EC-62B010AACBF9}"/>
                      </a:ext>
                    </a:extLst>
                  </p:cNvPr>
                  <p:cNvSpPr>
                    <a:spLocks/>
                  </p:cNvSpPr>
                  <p:nvPr/>
                </p:nvSpPr>
                <p:spPr bwMode="auto">
                  <a:xfrm>
                    <a:off x="2697037" y="3506960"/>
                    <a:ext cx="56612" cy="1317509"/>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112" name="Freeform 13">
                    <a:extLst>
                      <a:ext uri="{FF2B5EF4-FFF2-40B4-BE49-F238E27FC236}">
                        <a16:creationId xmlns:a16="http://schemas.microsoft.com/office/drawing/2014/main" id="{203F4FA2-F837-9247-98C9-0C165CDA8047}"/>
                      </a:ext>
                    </a:extLst>
                  </p:cNvPr>
                  <p:cNvSpPr>
                    <a:spLocks/>
                  </p:cNvSpPr>
                  <p:nvPr/>
                </p:nvSpPr>
                <p:spPr bwMode="auto">
                  <a:xfrm>
                    <a:off x="2254385" y="3506960"/>
                    <a:ext cx="56612" cy="1317509"/>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113" name="Freeform 13">
                    <a:extLst>
                      <a:ext uri="{FF2B5EF4-FFF2-40B4-BE49-F238E27FC236}">
                        <a16:creationId xmlns:a16="http://schemas.microsoft.com/office/drawing/2014/main" id="{4582C218-C517-6443-8964-AC7EBF83E2A9}"/>
                      </a:ext>
                    </a:extLst>
                  </p:cNvPr>
                  <p:cNvSpPr>
                    <a:spLocks/>
                  </p:cNvSpPr>
                  <p:nvPr/>
                </p:nvSpPr>
                <p:spPr bwMode="auto">
                  <a:xfrm>
                    <a:off x="2331194" y="3506960"/>
                    <a:ext cx="56612" cy="1317509"/>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114" name="Freeform 13">
                    <a:extLst>
                      <a:ext uri="{FF2B5EF4-FFF2-40B4-BE49-F238E27FC236}">
                        <a16:creationId xmlns:a16="http://schemas.microsoft.com/office/drawing/2014/main" id="{47BCBA1B-AA1F-8D41-BF3C-F21AFD489F5F}"/>
                      </a:ext>
                    </a:extLst>
                  </p:cNvPr>
                  <p:cNvSpPr>
                    <a:spLocks/>
                  </p:cNvSpPr>
                  <p:nvPr/>
                </p:nvSpPr>
                <p:spPr bwMode="auto">
                  <a:xfrm>
                    <a:off x="2408005" y="3506960"/>
                    <a:ext cx="56612" cy="1317509"/>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115" name="Freeform 13">
                    <a:extLst>
                      <a:ext uri="{FF2B5EF4-FFF2-40B4-BE49-F238E27FC236}">
                        <a16:creationId xmlns:a16="http://schemas.microsoft.com/office/drawing/2014/main" id="{C31A640C-B21E-7C4C-AD60-8183D5F8A8F2}"/>
                      </a:ext>
                    </a:extLst>
                  </p:cNvPr>
                  <p:cNvSpPr>
                    <a:spLocks/>
                  </p:cNvSpPr>
                  <p:nvPr/>
                </p:nvSpPr>
                <p:spPr bwMode="auto">
                  <a:xfrm>
                    <a:off x="2466607" y="3506960"/>
                    <a:ext cx="56612" cy="1317509"/>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116" name="Freeform 13">
                    <a:extLst>
                      <a:ext uri="{FF2B5EF4-FFF2-40B4-BE49-F238E27FC236}">
                        <a16:creationId xmlns:a16="http://schemas.microsoft.com/office/drawing/2014/main" id="{0A6526EB-6EE9-2B4C-89E5-AF5AE3418C9F}"/>
                      </a:ext>
                    </a:extLst>
                  </p:cNvPr>
                  <p:cNvSpPr>
                    <a:spLocks/>
                  </p:cNvSpPr>
                  <p:nvPr/>
                </p:nvSpPr>
                <p:spPr bwMode="auto">
                  <a:xfrm>
                    <a:off x="2543417" y="3506960"/>
                    <a:ext cx="56612" cy="1317509"/>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CC9900"/>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118" name="Freeform 13">
                    <a:extLst>
                      <a:ext uri="{FF2B5EF4-FFF2-40B4-BE49-F238E27FC236}">
                        <a16:creationId xmlns:a16="http://schemas.microsoft.com/office/drawing/2014/main" id="{55980A24-7B0A-C941-9AF5-6CBD5A06884E}"/>
                      </a:ext>
                    </a:extLst>
                  </p:cNvPr>
                  <p:cNvSpPr>
                    <a:spLocks/>
                  </p:cNvSpPr>
                  <p:nvPr/>
                </p:nvSpPr>
                <p:spPr bwMode="auto">
                  <a:xfrm>
                    <a:off x="2773847" y="3506960"/>
                    <a:ext cx="56612" cy="1317509"/>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sp>
                <p:nvSpPr>
                  <p:cNvPr id="119" name="Freeform 13">
                    <a:extLst>
                      <a:ext uri="{FF2B5EF4-FFF2-40B4-BE49-F238E27FC236}">
                        <a16:creationId xmlns:a16="http://schemas.microsoft.com/office/drawing/2014/main" id="{11732F84-0123-414D-AEE8-6690A0D90D9B}"/>
                      </a:ext>
                    </a:extLst>
                  </p:cNvPr>
                  <p:cNvSpPr>
                    <a:spLocks/>
                  </p:cNvSpPr>
                  <p:nvPr/>
                </p:nvSpPr>
                <p:spPr bwMode="auto">
                  <a:xfrm>
                    <a:off x="2850657" y="3506960"/>
                    <a:ext cx="56612" cy="1317509"/>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sz="1350">
                      <a:latin typeface="Tahoma" pitchFamily="34" charset="0"/>
                    </a:endParaRPr>
                  </a:p>
                </p:txBody>
              </p:sp>
              <p:cxnSp>
                <p:nvCxnSpPr>
                  <p:cNvPr id="129" name="Straight Arrow Connector 128">
                    <a:extLst>
                      <a:ext uri="{FF2B5EF4-FFF2-40B4-BE49-F238E27FC236}">
                        <a16:creationId xmlns:a16="http://schemas.microsoft.com/office/drawing/2014/main" id="{2C30EED7-A95A-664B-A4E7-6CEA81D6EB19}"/>
                      </a:ext>
                    </a:extLst>
                  </p:cNvPr>
                  <p:cNvCxnSpPr/>
                  <p:nvPr/>
                </p:nvCxnSpPr>
                <p:spPr>
                  <a:xfrm flipV="1">
                    <a:off x="2784609" y="3342620"/>
                    <a:ext cx="0" cy="163513"/>
                  </a:xfrm>
                  <a:prstGeom prst="straightConnector1">
                    <a:avLst/>
                  </a:prstGeom>
                  <a:ln>
                    <a:solidFill>
                      <a:srgbClr val="C0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grpSp>
          </p:grpSp>
          <p:cxnSp>
            <p:nvCxnSpPr>
              <p:cNvPr id="132" name="Straight Arrow Connector 131">
                <a:extLst>
                  <a:ext uri="{FF2B5EF4-FFF2-40B4-BE49-F238E27FC236}">
                    <a16:creationId xmlns:a16="http://schemas.microsoft.com/office/drawing/2014/main" id="{39571880-B7B4-D444-A8F6-7795501DDDB1}"/>
                  </a:ext>
                </a:extLst>
              </p:cNvPr>
              <p:cNvCxnSpPr>
                <a:cxnSpLocks/>
              </p:cNvCxnSpPr>
              <p:nvPr/>
            </p:nvCxnSpPr>
            <p:spPr>
              <a:xfrm flipH="1">
                <a:off x="1552937" y="4587955"/>
                <a:ext cx="182880" cy="0"/>
              </a:xfrm>
              <a:prstGeom prst="straightConnector1">
                <a:avLst/>
              </a:prstGeom>
              <a:ln>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70" name="TextBox 96">
              <a:extLst>
                <a:ext uri="{FF2B5EF4-FFF2-40B4-BE49-F238E27FC236}">
                  <a16:creationId xmlns:a16="http://schemas.microsoft.com/office/drawing/2014/main" id="{9D6059EC-7914-2241-BEEA-BD9F31B789B1}"/>
                </a:ext>
              </a:extLst>
            </p:cNvPr>
            <p:cNvSpPr txBox="1">
              <a:spLocks noChangeArrowheads="1"/>
            </p:cNvSpPr>
            <p:nvPr/>
          </p:nvSpPr>
          <p:spPr bwMode="auto">
            <a:xfrm>
              <a:off x="6442238" y="1303492"/>
              <a:ext cx="9900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algn="ctr" eaLnBrk="1" hangingPunct="1"/>
              <a:r>
                <a:rPr lang="en-US" sz="750" dirty="0">
                  <a:solidFill>
                    <a:srgbClr val="C00000"/>
                  </a:solidFill>
                  <a:latin typeface="Tahoma" charset="0"/>
                  <a:ea typeface="ＭＳ Ｐゴシック" charset="0"/>
                </a:rPr>
                <a:t>Symbols (</a:t>
              </a:r>
              <a:r>
                <a:rPr lang="en-US" sz="750" dirty="0" err="1">
                  <a:solidFill>
                    <a:srgbClr val="C00000"/>
                  </a:solidFill>
                  <a:latin typeface="Tahoma" charset="0"/>
                  <a:ea typeface="ＭＳ Ｐゴシック" charset="0"/>
                </a:rPr>
                <a:t>Sy</a:t>
              </a:r>
              <a:r>
                <a:rPr lang="en-US" sz="750" dirty="0">
                  <a:solidFill>
                    <a:srgbClr val="C00000"/>
                  </a:solidFill>
                  <a:latin typeface="Tahoma" charset="0"/>
                  <a:ea typeface="ＭＳ Ｐゴシック" charset="0"/>
                </a:rPr>
                <a:t>)</a:t>
              </a:r>
            </a:p>
          </p:txBody>
        </p:sp>
        <p:cxnSp>
          <p:nvCxnSpPr>
            <p:cNvPr id="171" name="Straight Arrow Connector 170">
              <a:extLst>
                <a:ext uri="{FF2B5EF4-FFF2-40B4-BE49-F238E27FC236}">
                  <a16:creationId xmlns:a16="http://schemas.microsoft.com/office/drawing/2014/main" id="{A1A347DB-DD1A-6643-B6FE-76348693F4A4}"/>
                </a:ext>
              </a:extLst>
            </p:cNvPr>
            <p:cNvCxnSpPr/>
            <p:nvPr/>
          </p:nvCxnSpPr>
          <p:spPr>
            <a:xfrm flipV="1">
              <a:off x="6745087" y="1515754"/>
              <a:ext cx="0" cy="121078"/>
            </a:xfrm>
            <a:prstGeom prst="straightConnector1">
              <a:avLst/>
            </a:prstGeom>
            <a:ln>
              <a:solidFill>
                <a:srgbClr val="C0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E93757A-6BB1-3346-BD3C-F53852CC2B01}"/>
                </a:ext>
              </a:extLst>
            </p:cNvPr>
            <p:cNvSpPr/>
            <p:nvPr/>
          </p:nvSpPr>
          <p:spPr>
            <a:xfrm>
              <a:off x="5521129" y="1655184"/>
              <a:ext cx="601884" cy="949125"/>
            </a:xfrm>
            <a:prstGeom prst="rect">
              <a:avLst/>
            </a:prstGeom>
            <a:solidFill>
              <a:srgbClr val="461368">
                <a:alpha val="50196"/>
              </a:srgbClr>
            </a:solidFill>
            <a:ln w="28575">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270" name="TextBox 96">
              <a:extLst>
                <a:ext uri="{FF2B5EF4-FFF2-40B4-BE49-F238E27FC236}">
                  <a16:creationId xmlns:a16="http://schemas.microsoft.com/office/drawing/2014/main" id="{EBBC2895-FD16-8A44-AF3A-B6F280D2760F}"/>
                </a:ext>
              </a:extLst>
            </p:cNvPr>
            <p:cNvSpPr txBox="1">
              <a:spLocks noChangeArrowheads="1"/>
            </p:cNvSpPr>
            <p:nvPr/>
          </p:nvSpPr>
          <p:spPr bwMode="auto">
            <a:xfrm>
              <a:off x="5513243" y="1305421"/>
              <a:ext cx="675827"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algn="ctr" eaLnBrk="1" hangingPunct="1"/>
              <a:r>
                <a:rPr lang="en-US" sz="900" b="1" dirty="0">
                  <a:solidFill>
                    <a:srgbClr val="C00000"/>
                  </a:solidFill>
                  <a:latin typeface="Calibri" panose="020F0502020204030204" pitchFamily="34" charset="0"/>
                  <a:ea typeface="ＭＳ Ｐゴシック" charset="0"/>
                  <a:cs typeface="Calibri" panose="020F0502020204030204" pitchFamily="34" charset="0"/>
                </a:rPr>
                <a:t>1x Slot</a:t>
              </a:r>
            </a:p>
          </p:txBody>
        </p:sp>
        <p:cxnSp>
          <p:nvCxnSpPr>
            <p:cNvPr id="271" name="Straight Arrow Connector 270">
              <a:extLst>
                <a:ext uri="{FF2B5EF4-FFF2-40B4-BE49-F238E27FC236}">
                  <a16:creationId xmlns:a16="http://schemas.microsoft.com/office/drawing/2014/main" id="{036C163A-21FA-494D-BFC5-650B5A2E4DD6}"/>
                </a:ext>
              </a:extLst>
            </p:cNvPr>
            <p:cNvCxnSpPr/>
            <p:nvPr/>
          </p:nvCxnSpPr>
          <p:spPr>
            <a:xfrm flipV="1">
              <a:off x="5832616" y="1517683"/>
              <a:ext cx="0" cy="121078"/>
            </a:xfrm>
            <a:prstGeom prst="straightConnector1">
              <a:avLst/>
            </a:prstGeom>
            <a:ln>
              <a:solidFill>
                <a:srgbClr val="C0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51E1453F-EAFF-8E48-BE07-BA40AB11B3D7}"/>
              </a:ext>
            </a:extLst>
          </p:cNvPr>
          <p:cNvGrpSpPr/>
          <p:nvPr/>
        </p:nvGrpSpPr>
        <p:grpSpPr>
          <a:xfrm>
            <a:off x="261876" y="3789262"/>
            <a:ext cx="8741343" cy="1691193"/>
            <a:chOff x="349168" y="3990374"/>
            <a:chExt cx="11655123" cy="2254924"/>
          </a:xfrm>
        </p:grpSpPr>
        <p:grpSp>
          <p:nvGrpSpPr>
            <p:cNvPr id="29" name="Group 28">
              <a:extLst>
                <a:ext uri="{FF2B5EF4-FFF2-40B4-BE49-F238E27FC236}">
                  <a16:creationId xmlns:a16="http://schemas.microsoft.com/office/drawing/2014/main" id="{82A7B775-A11D-0C49-A9C3-DB3A61177F18}"/>
                </a:ext>
              </a:extLst>
            </p:cNvPr>
            <p:cNvGrpSpPr/>
            <p:nvPr/>
          </p:nvGrpSpPr>
          <p:grpSpPr>
            <a:xfrm>
              <a:off x="5527565" y="4451434"/>
              <a:ext cx="5944881" cy="767788"/>
              <a:chOff x="5272916" y="4277810"/>
              <a:chExt cx="5944881" cy="767788"/>
            </a:xfrm>
          </p:grpSpPr>
          <p:grpSp>
            <p:nvGrpSpPr>
              <p:cNvPr id="28" name="Group 27">
                <a:extLst>
                  <a:ext uri="{FF2B5EF4-FFF2-40B4-BE49-F238E27FC236}">
                    <a16:creationId xmlns:a16="http://schemas.microsoft.com/office/drawing/2014/main" id="{677FC042-23C7-354A-8A3A-64AC518DEAEB}"/>
                  </a:ext>
                </a:extLst>
              </p:cNvPr>
              <p:cNvGrpSpPr/>
              <p:nvPr/>
            </p:nvGrpSpPr>
            <p:grpSpPr>
              <a:xfrm>
                <a:off x="5272916" y="4277810"/>
                <a:ext cx="2979834" cy="767788"/>
                <a:chOff x="5272915" y="4282633"/>
                <a:chExt cx="5944883" cy="767788"/>
              </a:xfrm>
            </p:grpSpPr>
            <p:pic>
              <p:nvPicPr>
                <p:cNvPr id="269" name="Picture 3">
                  <a:extLst>
                    <a:ext uri="{FF2B5EF4-FFF2-40B4-BE49-F238E27FC236}">
                      <a16:creationId xmlns:a16="http://schemas.microsoft.com/office/drawing/2014/main" id="{A86150A0-D56E-2B40-AF99-8185B9E65F67}"/>
                    </a:ext>
                  </a:extLst>
                </p:cNvPr>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26389" y="4284562"/>
                  <a:ext cx="2991409" cy="76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5" name="Picture 3">
                  <a:extLst>
                    <a:ext uri="{FF2B5EF4-FFF2-40B4-BE49-F238E27FC236}">
                      <a16:creationId xmlns:a16="http://schemas.microsoft.com/office/drawing/2014/main" id="{B6BEB066-01F2-C541-A4EB-CAC8D5002678}"/>
                    </a:ext>
                  </a:extLst>
                </p:cNvPr>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72915" y="4282633"/>
                  <a:ext cx="2991409" cy="76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nvGrpSpPr>
              <p:cNvPr id="281" name="Group 280">
                <a:extLst>
                  <a:ext uri="{FF2B5EF4-FFF2-40B4-BE49-F238E27FC236}">
                    <a16:creationId xmlns:a16="http://schemas.microsoft.com/office/drawing/2014/main" id="{B198E539-0383-3A49-8706-4E29BAB0A87D}"/>
                  </a:ext>
                </a:extLst>
              </p:cNvPr>
              <p:cNvGrpSpPr/>
              <p:nvPr/>
            </p:nvGrpSpPr>
            <p:grpSpPr>
              <a:xfrm>
                <a:off x="8237964" y="4277810"/>
                <a:ext cx="2979833" cy="767788"/>
                <a:chOff x="5272916" y="4282633"/>
                <a:chExt cx="5944882" cy="767788"/>
              </a:xfrm>
            </p:grpSpPr>
            <p:pic>
              <p:nvPicPr>
                <p:cNvPr id="282" name="Picture 3">
                  <a:extLst>
                    <a:ext uri="{FF2B5EF4-FFF2-40B4-BE49-F238E27FC236}">
                      <a16:creationId xmlns:a16="http://schemas.microsoft.com/office/drawing/2014/main" id="{5E221AB8-8D1C-6448-952B-B9B9A6CAA985}"/>
                    </a:ext>
                  </a:extLst>
                </p:cNvPr>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26389" y="4284562"/>
                  <a:ext cx="2991409" cy="76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83" name="Picture 3">
                  <a:extLst>
                    <a:ext uri="{FF2B5EF4-FFF2-40B4-BE49-F238E27FC236}">
                      <a16:creationId xmlns:a16="http://schemas.microsoft.com/office/drawing/2014/main" id="{7AEB90A3-F68D-914D-8B04-3A11D67F6B89}"/>
                    </a:ext>
                  </a:extLst>
                </p:cNvPr>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72916" y="4282633"/>
                  <a:ext cx="2991409" cy="76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sp>
          <p:nvSpPr>
            <p:cNvPr id="91" name="Freeform 13">
              <a:extLst>
                <a:ext uri="{FF2B5EF4-FFF2-40B4-BE49-F238E27FC236}">
                  <a16:creationId xmlns:a16="http://schemas.microsoft.com/office/drawing/2014/main" id="{880D5E26-049A-244D-8B08-B20DC08C70BF}"/>
                </a:ext>
              </a:extLst>
            </p:cNvPr>
            <p:cNvSpPr>
              <a:spLocks/>
            </p:cNvSpPr>
            <p:nvPr/>
          </p:nvSpPr>
          <p:spPr bwMode="auto">
            <a:xfrm>
              <a:off x="1491416" y="5138267"/>
              <a:ext cx="559272" cy="68048"/>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9525">
              <a:solidFill>
                <a:schemeClr val="tx2">
                  <a:lumMod val="95000"/>
                  <a:lumOff val="5000"/>
                </a:schemeClr>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79" name="Freeform 13">
              <a:extLst>
                <a:ext uri="{FF2B5EF4-FFF2-40B4-BE49-F238E27FC236}">
                  <a16:creationId xmlns:a16="http://schemas.microsoft.com/office/drawing/2014/main" id="{54D1C2D9-E1C6-1F4B-95BC-3ACDB4E867FC}"/>
                </a:ext>
              </a:extLst>
            </p:cNvPr>
            <p:cNvSpPr>
              <a:spLocks/>
            </p:cNvSpPr>
            <p:nvPr/>
          </p:nvSpPr>
          <p:spPr bwMode="auto">
            <a:xfrm>
              <a:off x="2080337" y="4495835"/>
              <a:ext cx="121920" cy="73152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CC9900"/>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80" name="Freeform 79">
              <a:extLst>
                <a:ext uri="{FF2B5EF4-FFF2-40B4-BE49-F238E27FC236}">
                  <a16:creationId xmlns:a16="http://schemas.microsoft.com/office/drawing/2014/main" id="{8D13965F-9C33-224F-8104-772E6A71B2C8}"/>
                </a:ext>
              </a:extLst>
            </p:cNvPr>
            <p:cNvSpPr>
              <a:spLocks/>
            </p:cNvSpPr>
            <p:nvPr/>
          </p:nvSpPr>
          <p:spPr bwMode="auto">
            <a:xfrm>
              <a:off x="2212417" y="4495835"/>
              <a:ext cx="121920" cy="73152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81" name="Freeform 13">
              <a:extLst>
                <a:ext uri="{FF2B5EF4-FFF2-40B4-BE49-F238E27FC236}">
                  <a16:creationId xmlns:a16="http://schemas.microsoft.com/office/drawing/2014/main" id="{620684A5-C1C5-DA48-A6D1-1EDEDBE59A3B}"/>
                </a:ext>
              </a:extLst>
            </p:cNvPr>
            <p:cNvSpPr>
              <a:spLocks/>
            </p:cNvSpPr>
            <p:nvPr/>
          </p:nvSpPr>
          <p:spPr bwMode="auto">
            <a:xfrm>
              <a:off x="2334337" y="4495835"/>
              <a:ext cx="121920" cy="73152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82" name="Freeform 13">
              <a:extLst>
                <a:ext uri="{FF2B5EF4-FFF2-40B4-BE49-F238E27FC236}">
                  <a16:creationId xmlns:a16="http://schemas.microsoft.com/office/drawing/2014/main" id="{78F9749D-F28E-624F-B0B7-8E5F8BF573BE}"/>
                </a:ext>
              </a:extLst>
            </p:cNvPr>
            <p:cNvSpPr>
              <a:spLocks/>
            </p:cNvSpPr>
            <p:nvPr/>
          </p:nvSpPr>
          <p:spPr bwMode="auto">
            <a:xfrm>
              <a:off x="2466417" y="4495835"/>
              <a:ext cx="121920" cy="73152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83" name="Freeform 13">
              <a:extLst>
                <a:ext uri="{FF2B5EF4-FFF2-40B4-BE49-F238E27FC236}">
                  <a16:creationId xmlns:a16="http://schemas.microsoft.com/office/drawing/2014/main" id="{51FC1AB4-5297-2741-83EC-D45BCEDB1640}"/>
                </a:ext>
              </a:extLst>
            </p:cNvPr>
            <p:cNvSpPr>
              <a:spLocks/>
            </p:cNvSpPr>
            <p:nvPr/>
          </p:nvSpPr>
          <p:spPr bwMode="auto">
            <a:xfrm>
              <a:off x="2588337" y="4495835"/>
              <a:ext cx="121920" cy="73152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CC9900"/>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84" name="Freeform 13">
              <a:extLst>
                <a:ext uri="{FF2B5EF4-FFF2-40B4-BE49-F238E27FC236}">
                  <a16:creationId xmlns:a16="http://schemas.microsoft.com/office/drawing/2014/main" id="{F7550A9E-C15F-EB4C-83E0-DEC99B924955}"/>
                </a:ext>
              </a:extLst>
            </p:cNvPr>
            <p:cNvSpPr>
              <a:spLocks/>
            </p:cNvSpPr>
            <p:nvPr/>
          </p:nvSpPr>
          <p:spPr bwMode="auto">
            <a:xfrm>
              <a:off x="3360497" y="4495835"/>
              <a:ext cx="121920" cy="73152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85" name="Freeform 13">
              <a:extLst>
                <a:ext uri="{FF2B5EF4-FFF2-40B4-BE49-F238E27FC236}">
                  <a16:creationId xmlns:a16="http://schemas.microsoft.com/office/drawing/2014/main" id="{FD069912-4484-334C-A6C0-B6E395481D9A}"/>
                </a:ext>
              </a:extLst>
            </p:cNvPr>
            <p:cNvSpPr>
              <a:spLocks/>
            </p:cNvSpPr>
            <p:nvPr/>
          </p:nvSpPr>
          <p:spPr bwMode="auto">
            <a:xfrm>
              <a:off x="3482417" y="4495835"/>
              <a:ext cx="121920" cy="73152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86" name="Freeform 13">
              <a:extLst>
                <a:ext uri="{FF2B5EF4-FFF2-40B4-BE49-F238E27FC236}">
                  <a16:creationId xmlns:a16="http://schemas.microsoft.com/office/drawing/2014/main" id="{F9AB4FEB-44A5-F44D-A630-9D9C817F2776}"/>
                </a:ext>
              </a:extLst>
            </p:cNvPr>
            <p:cNvSpPr>
              <a:spLocks/>
            </p:cNvSpPr>
            <p:nvPr/>
          </p:nvSpPr>
          <p:spPr bwMode="auto">
            <a:xfrm>
              <a:off x="2720417" y="4495835"/>
              <a:ext cx="121920" cy="73152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87" name="Freeform 13">
              <a:extLst>
                <a:ext uri="{FF2B5EF4-FFF2-40B4-BE49-F238E27FC236}">
                  <a16:creationId xmlns:a16="http://schemas.microsoft.com/office/drawing/2014/main" id="{921BDAD9-893B-0942-A1A2-AAFFDF041F3D}"/>
                </a:ext>
              </a:extLst>
            </p:cNvPr>
            <p:cNvSpPr>
              <a:spLocks/>
            </p:cNvSpPr>
            <p:nvPr/>
          </p:nvSpPr>
          <p:spPr bwMode="auto">
            <a:xfrm>
              <a:off x="2842337" y="4495835"/>
              <a:ext cx="121920" cy="73152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88" name="Freeform 13">
              <a:extLst>
                <a:ext uri="{FF2B5EF4-FFF2-40B4-BE49-F238E27FC236}">
                  <a16:creationId xmlns:a16="http://schemas.microsoft.com/office/drawing/2014/main" id="{D45E4EDD-8279-3C4F-BE6F-911816F5FF0F}"/>
                </a:ext>
              </a:extLst>
            </p:cNvPr>
            <p:cNvSpPr>
              <a:spLocks/>
            </p:cNvSpPr>
            <p:nvPr/>
          </p:nvSpPr>
          <p:spPr bwMode="auto">
            <a:xfrm>
              <a:off x="2974417" y="4495835"/>
              <a:ext cx="121920" cy="73152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89" name="Freeform 13">
              <a:extLst>
                <a:ext uri="{FF2B5EF4-FFF2-40B4-BE49-F238E27FC236}">
                  <a16:creationId xmlns:a16="http://schemas.microsoft.com/office/drawing/2014/main" id="{8F7A5042-7F82-874E-BCF2-234DB5FE9833}"/>
                </a:ext>
              </a:extLst>
            </p:cNvPr>
            <p:cNvSpPr>
              <a:spLocks/>
            </p:cNvSpPr>
            <p:nvPr/>
          </p:nvSpPr>
          <p:spPr bwMode="auto">
            <a:xfrm>
              <a:off x="3106497" y="4495835"/>
              <a:ext cx="121920" cy="73152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90" name="Freeform 13">
              <a:extLst>
                <a:ext uri="{FF2B5EF4-FFF2-40B4-BE49-F238E27FC236}">
                  <a16:creationId xmlns:a16="http://schemas.microsoft.com/office/drawing/2014/main" id="{B6B9C3EF-0A24-004A-81C5-8298910F1DF7}"/>
                </a:ext>
              </a:extLst>
            </p:cNvPr>
            <p:cNvSpPr>
              <a:spLocks/>
            </p:cNvSpPr>
            <p:nvPr/>
          </p:nvSpPr>
          <p:spPr bwMode="auto">
            <a:xfrm>
              <a:off x="3228417" y="4495835"/>
              <a:ext cx="121920" cy="73152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CC9900"/>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92" name="Freeform 13">
              <a:extLst>
                <a:ext uri="{FF2B5EF4-FFF2-40B4-BE49-F238E27FC236}">
                  <a16:creationId xmlns:a16="http://schemas.microsoft.com/office/drawing/2014/main" id="{A58AFDF2-39E7-6043-8B4D-4B30266334F1}"/>
                </a:ext>
              </a:extLst>
            </p:cNvPr>
            <p:cNvSpPr>
              <a:spLocks/>
            </p:cNvSpPr>
            <p:nvPr/>
          </p:nvSpPr>
          <p:spPr bwMode="auto">
            <a:xfrm>
              <a:off x="3604060" y="4495835"/>
              <a:ext cx="121920" cy="73152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93" name="Freeform 13">
              <a:extLst>
                <a:ext uri="{FF2B5EF4-FFF2-40B4-BE49-F238E27FC236}">
                  <a16:creationId xmlns:a16="http://schemas.microsoft.com/office/drawing/2014/main" id="{099F991A-5ED3-6645-8267-081C7A915C6F}"/>
                </a:ext>
              </a:extLst>
            </p:cNvPr>
            <p:cNvSpPr>
              <a:spLocks/>
            </p:cNvSpPr>
            <p:nvPr/>
          </p:nvSpPr>
          <p:spPr bwMode="auto">
            <a:xfrm>
              <a:off x="3736417" y="4495835"/>
              <a:ext cx="121920" cy="73152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94" name="Freeform 13">
              <a:extLst>
                <a:ext uri="{FF2B5EF4-FFF2-40B4-BE49-F238E27FC236}">
                  <a16:creationId xmlns:a16="http://schemas.microsoft.com/office/drawing/2014/main" id="{BB45191B-CAE1-F545-8A69-3E7E4D9D3D9C}"/>
                </a:ext>
              </a:extLst>
            </p:cNvPr>
            <p:cNvSpPr>
              <a:spLocks/>
            </p:cNvSpPr>
            <p:nvPr/>
          </p:nvSpPr>
          <p:spPr bwMode="auto">
            <a:xfrm>
              <a:off x="4506051" y="5138267"/>
              <a:ext cx="559272" cy="68048"/>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9525">
              <a:solidFill>
                <a:schemeClr val="tx2">
                  <a:lumMod val="95000"/>
                  <a:lumOff val="5000"/>
                </a:schemeClr>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95" name="Line 55">
              <a:extLst>
                <a:ext uri="{FF2B5EF4-FFF2-40B4-BE49-F238E27FC236}">
                  <a16:creationId xmlns:a16="http://schemas.microsoft.com/office/drawing/2014/main" id="{A9B83F89-4522-4F43-8CDE-0A2612BA3DA7}"/>
                </a:ext>
              </a:extLst>
            </p:cNvPr>
            <p:cNvSpPr>
              <a:spLocks noChangeShapeType="1"/>
            </p:cNvSpPr>
            <p:nvPr/>
          </p:nvSpPr>
          <p:spPr bwMode="auto">
            <a:xfrm flipV="1">
              <a:off x="3291179" y="4284577"/>
              <a:ext cx="0" cy="973257"/>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6" name="Line 21">
              <a:extLst>
                <a:ext uri="{FF2B5EF4-FFF2-40B4-BE49-F238E27FC236}">
                  <a16:creationId xmlns:a16="http://schemas.microsoft.com/office/drawing/2014/main" id="{05C86FBD-D512-1C42-AA69-1578945E2799}"/>
                </a:ext>
              </a:extLst>
            </p:cNvPr>
            <p:cNvSpPr>
              <a:spLocks noChangeShapeType="1"/>
            </p:cNvSpPr>
            <p:nvPr/>
          </p:nvSpPr>
          <p:spPr bwMode="auto">
            <a:xfrm>
              <a:off x="1767179" y="5195930"/>
              <a:ext cx="3169920" cy="2836"/>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7" name="TextBox 91">
              <a:extLst>
                <a:ext uri="{FF2B5EF4-FFF2-40B4-BE49-F238E27FC236}">
                  <a16:creationId xmlns:a16="http://schemas.microsoft.com/office/drawing/2014/main" id="{E2EDD102-0462-2147-B679-09D0820853AD}"/>
                </a:ext>
              </a:extLst>
            </p:cNvPr>
            <p:cNvSpPr txBox="1">
              <a:spLocks noChangeArrowheads="1"/>
            </p:cNvSpPr>
            <p:nvPr/>
          </p:nvSpPr>
          <p:spPr bwMode="auto">
            <a:xfrm>
              <a:off x="2709323" y="4200954"/>
              <a:ext cx="6437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750" dirty="0">
                  <a:solidFill>
                    <a:srgbClr val="C00000"/>
                  </a:solidFill>
                  <a:latin typeface="Calibri" panose="020F0502020204030204" pitchFamily="34" charset="0"/>
                  <a:ea typeface="ＭＳ Ｐゴシック" charset="0"/>
                </a:rPr>
                <a:t>POWER</a:t>
              </a:r>
            </a:p>
          </p:txBody>
        </p:sp>
        <p:cxnSp>
          <p:nvCxnSpPr>
            <p:cNvPr id="98" name="Straight Arrow Connector 97">
              <a:extLst>
                <a:ext uri="{FF2B5EF4-FFF2-40B4-BE49-F238E27FC236}">
                  <a16:creationId xmlns:a16="http://schemas.microsoft.com/office/drawing/2014/main" id="{EA839E4B-F298-AB43-888E-90C929CDF206}"/>
                </a:ext>
              </a:extLst>
            </p:cNvPr>
            <p:cNvCxnSpPr/>
            <p:nvPr/>
          </p:nvCxnSpPr>
          <p:spPr>
            <a:xfrm>
              <a:off x="4048939" y="4978114"/>
              <a:ext cx="219739" cy="0"/>
            </a:xfrm>
            <a:prstGeom prst="straightConnector1">
              <a:avLst/>
            </a:prstGeom>
            <a:ln>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108F8970-5D43-9F4A-8650-F37EAB7B011A}"/>
                </a:ext>
              </a:extLst>
            </p:cNvPr>
            <p:cNvCxnSpPr/>
            <p:nvPr/>
          </p:nvCxnSpPr>
          <p:spPr>
            <a:xfrm>
              <a:off x="4331982" y="4978114"/>
              <a:ext cx="218321" cy="0"/>
            </a:xfrm>
            <a:prstGeom prst="straightConnector1">
              <a:avLst/>
            </a:prstGeom>
            <a:ln>
              <a:solidFill>
                <a:srgbClr val="C0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sp>
          <p:nvSpPr>
            <p:cNvPr id="100" name="TextBox 95">
              <a:extLst>
                <a:ext uri="{FF2B5EF4-FFF2-40B4-BE49-F238E27FC236}">
                  <a16:creationId xmlns:a16="http://schemas.microsoft.com/office/drawing/2014/main" id="{CEEA1E55-24D1-9640-88A6-A25369C9E0A6}"/>
                </a:ext>
              </a:extLst>
            </p:cNvPr>
            <p:cNvSpPr txBox="1">
              <a:spLocks noChangeArrowheads="1"/>
            </p:cNvSpPr>
            <p:nvPr/>
          </p:nvSpPr>
          <p:spPr bwMode="auto">
            <a:xfrm>
              <a:off x="4468409" y="4713805"/>
              <a:ext cx="667277"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900" b="1" dirty="0">
                  <a:solidFill>
                    <a:srgbClr val="C00000"/>
                  </a:solidFill>
                  <a:latin typeface="Calibri" panose="020F0502020204030204" pitchFamily="34" charset="0"/>
                  <a:ea typeface="ＭＳ Ｐゴシック" charset="0"/>
                </a:rPr>
                <a:t>60 kHz</a:t>
              </a:r>
            </a:p>
          </p:txBody>
        </p:sp>
        <p:cxnSp>
          <p:nvCxnSpPr>
            <p:cNvPr id="101" name="Straight Arrow Connector 100">
              <a:extLst>
                <a:ext uri="{FF2B5EF4-FFF2-40B4-BE49-F238E27FC236}">
                  <a16:creationId xmlns:a16="http://schemas.microsoft.com/office/drawing/2014/main" id="{475F6560-CC4A-CE46-9AF4-48E103F735D2}"/>
                </a:ext>
              </a:extLst>
            </p:cNvPr>
            <p:cNvCxnSpPr>
              <a:cxnSpLocks/>
            </p:cNvCxnSpPr>
            <p:nvPr/>
          </p:nvCxnSpPr>
          <p:spPr>
            <a:xfrm flipV="1">
              <a:off x="4177242" y="4375236"/>
              <a:ext cx="0" cy="123963"/>
            </a:xfrm>
            <a:prstGeom prst="straightConnector1">
              <a:avLst/>
            </a:prstGeom>
            <a:ln>
              <a:solidFill>
                <a:srgbClr val="C0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sp>
          <p:nvSpPr>
            <p:cNvPr id="102" name="TextBox 96">
              <a:extLst>
                <a:ext uri="{FF2B5EF4-FFF2-40B4-BE49-F238E27FC236}">
                  <a16:creationId xmlns:a16="http://schemas.microsoft.com/office/drawing/2014/main" id="{CCE8D39C-6945-7840-A660-A2AFCF11A326}"/>
                </a:ext>
              </a:extLst>
            </p:cNvPr>
            <p:cNvSpPr txBox="1">
              <a:spLocks noChangeArrowheads="1"/>
            </p:cNvSpPr>
            <p:nvPr/>
          </p:nvSpPr>
          <p:spPr bwMode="auto">
            <a:xfrm>
              <a:off x="3919728" y="4186314"/>
              <a:ext cx="1056273" cy="276999"/>
            </a:xfrm>
            <a:prstGeom prst="rect">
              <a:avLst/>
            </a:prstGeom>
            <a:noFill/>
            <a:ln>
              <a:noFill/>
            </a:ln>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algn="ctr" eaLnBrk="1" hangingPunct="1"/>
              <a:r>
                <a:rPr lang="en-US" sz="750" dirty="0">
                  <a:solidFill>
                    <a:srgbClr val="C00000"/>
                  </a:solidFill>
                  <a:latin typeface="Calibri" panose="020F0502020204030204" pitchFamily="34" charset="0"/>
                  <a:ea typeface="ＭＳ Ｐゴシック" charset="0"/>
                </a:rPr>
                <a:t>Subcarriers (</a:t>
              </a:r>
              <a:r>
                <a:rPr lang="en-US" sz="750" dirty="0" err="1">
                  <a:solidFill>
                    <a:srgbClr val="C00000"/>
                  </a:solidFill>
                  <a:latin typeface="Calibri" panose="020F0502020204030204" pitchFamily="34" charset="0"/>
                  <a:ea typeface="ＭＳ Ｐゴシック" charset="0"/>
                </a:rPr>
                <a:t>Sc</a:t>
              </a:r>
              <a:r>
                <a:rPr lang="en-US" sz="750" dirty="0">
                  <a:solidFill>
                    <a:srgbClr val="C00000"/>
                  </a:solidFill>
                  <a:latin typeface="Calibri" panose="020F0502020204030204" pitchFamily="34" charset="0"/>
                  <a:ea typeface="ＭＳ Ｐゴシック" charset="0"/>
                </a:rPr>
                <a:t>)</a:t>
              </a:r>
            </a:p>
          </p:txBody>
        </p:sp>
        <p:sp>
          <p:nvSpPr>
            <p:cNvPr id="130" name="TextBox 92">
              <a:extLst>
                <a:ext uri="{FF2B5EF4-FFF2-40B4-BE49-F238E27FC236}">
                  <a16:creationId xmlns:a16="http://schemas.microsoft.com/office/drawing/2014/main" id="{3DB458D2-6EEE-5C4B-A2E7-2E883AFA5F29}"/>
                </a:ext>
              </a:extLst>
            </p:cNvPr>
            <p:cNvSpPr txBox="1">
              <a:spLocks noChangeArrowheads="1"/>
            </p:cNvSpPr>
            <p:nvPr/>
          </p:nvSpPr>
          <p:spPr bwMode="auto">
            <a:xfrm>
              <a:off x="4506064" y="5240390"/>
              <a:ext cx="8810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750" dirty="0">
                  <a:solidFill>
                    <a:srgbClr val="C00000"/>
                  </a:solidFill>
                  <a:latin typeface="Calibri" panose="020F0502020204030204" pitchFamily="34" charset="0"/>
                  <a:ea typeface="ＭＳ Ｐゴシック" charset="0"/>
                  <a:cs typeface="Calibri" panose="020F0502020204030204" pitchFamily="34" charset="0"/>
                </a:rPr>
                <a:t>FREQUENCY</a:t>
              </a:r>
            </a:p>
          </p:txBody>
        </p:sp>
        <p:sp>
          <p:nvSpPr>
            <p:cNvPr id="172" name="TextBox 171">
              <a:extLst>
                <a:ext uri="{FF2B5EF4-FFF2-40B4-BE49-F238E27FC236}">
                  <a16:creationId xmlns:a16="http://schemas.microsoft.com/office/drawing/2014/main" id="{E2BFB376-9C9A-3945-B805-06F50DC743FB}"/>
                </a:ext>
              </a:extLst>
            </p:cNvPr>
            <p:cNvSpPr txBox="1"/>
            <p:nvPr/>
          </p:nvSpPr>
          <p:spPr>
            <a:xfrm>
              <a:off x="349168" y="4424974"/>
              <a:ext cx="1463040" cy="1600439"/>
            </a:xfrm>
            <a:prstGeom prst="homePlate">
              <a:avLst>
                <a:gd name="adj" fmla="val 13228"/>
              </a:avLst>
            </a:prstGeom>
            <a:solidFill>
              <a:schemeClr val="bg1">
                <a:lumMod val="85000"/>
              </a:schemeClr>
            </a:solidFill>
          </p:spPr>
          <p:txBody>
            <a:bodyPr wrap="square" rtlCol="0" anchor="ctr">
              <a:spAutoFit/>
            </a:bodyPr>
            <a:lstStyle/>
            <a:p>
              <a:r>
                <a:rPr lang="en-US" sz="900" b="1" dirty="0" err="1"/>
                <a:t>mmWave</a:t>
              </a:r>
              <a:endParaRPr lang="en-US" sz="900" b="1" dirty="0"/>
            </a:p>
            <a:p>
              <a:r>
                <a:rPr lang="en-US" sz="900" b="1" dirty="0"/>
                <a:t>CHBW: 100MHz</a:t>
              </a:r>
            </a:p>
            <a:p>
              <a:endParaRPr lang="en-US" sz="900" dirty="0"/>
            </a:p>
            <a:p>
              <a:r>
                <a:rPr lang="en-US" sz="900" dirty="0"/>
                <a:t>µ : 2  </a:t>
              </a:r>
            </a:p>
            <a:p>
              <a:r>
                <a:rPr lang="en-US" sz="900" dirty="0"/>
                <a:t>Sc: 60KHz</a:t>
              </a:r>
            </a:p>
            <a:p>
              <a:r>
                <a:rPr lang="en-US" sz="900" dirty="0"/>
                <a:t>4 slot / subframe</a:t>
              </a:r>
            </a:p>
            <a:p>
              <a:r>
                <a:rPr lang="en-US" sz="900" dirty="0"/>
                <a:t>40 slot / frame</a:t>
              </a:r>
            </a:p>
            <a:p>
              <a:r>
                <a:rPr lang="en-US" sz="900" dirty="0"/>
                <a:t>560 </a:t>
              </a:r>
              <a:r>
                <a:rPr lang="en-US" sz="900" dirty="0" err="1"/>
                <a:t>Sy</a:t>
              </a:r>
              <a:r>
                <a:rPr lang="en-US" sz="900" dirty="0"/>
                <a:t> / frame</a:t>
              </a:r>
            </a:p>
          </p:txBody>
        </p:sp>
        <p:grpSp>
          <p:nvGrpSpPr>
            <p:cNvPr id="23" name="Group 22">
              <a:extLst>
                <a:ext uri="{FF2B5EF4-FFF2-40B4-BE49-F238E27FC236}">
                  <a16:creationId xmlns:a16="http://schemas.microsoft.com/office/drawing/2014/main" id="{4B1FD63D-66DF-C94E-90A9-18996F416673}"/>
                </a:ext>
              </a:extLst>
            </p:cNvPr>
            <p:cNvGrpSpPr/>
            <p:nvPr/>
          </p:nvGrpSpPr>
          <p:grpSpPr>
            <a:xfrm>
              <a:off x="3862837" y="4491091"/>
              <a:ext cx="629920" cy="731520"/>
              <a:chOff x="3862837" y="4317466"/>
              <a:chExt cx="629920" cy="731520"/>
            </a:xfrm>
          </p:grpSpPr>
          <p:sp>
            <p:nvSpPr>
              <p:cNvPr id="173" name="Freeform 13">
                <a:extLst>
                  <a:ext uri="{FF2B5EF4-FFF2-40B4-BE49-F238E27FC236}">
                    <a16:creationId xmlns:a16="http://schemas.microsoft.com/office/drawing/2014/main" id="{B2899106-0F28-814A-821F-A4156AF8B6DC}"/>
                  </a:ext>
                </a:extLst>
              </p:cNvPr>
              <p:cNvSpPr>
                <a:spLocks/>
              </p:cNvSpPr>
              <p:nvPr/>
            </p:nvSpPr>
            <p:spPr bwMode="auto">
              <a:xfrm>
                <a:off x="3994917" y="4317466"/>
                <a:ext cx="121920" cy="73152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174" name="Freeform 13">
                <a:extLst>
                  <a:ext uri="{FF2B5EF4-FFF2-40B4-BE49-F238E27FC236}">
                    <a16:creationId xmlns:a16="http://schemas.microsoft.com/office/drawing/2014/main" id="{DD055501-9DA2-D54D-B5B8-743048D58822}"/>
                  </a:ext>
                </a:extLst>
              </p:cNvPr>
              <p:cNvSpPr>
                <a:spLocks/>
              </p:cNvSpPr>
              <p:nvPr/>
            </p:nvSpPr>
            <p:spPr bwMode="auto">
              <a:xfrm>
                <a:off x="4116837" y="4317466"/>
                <a:ext cx="121920" cy="73152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175" name="Freeform 13">
                <a:extLst>
                  <a:ext uri="{FF2B5EF4-FFF2-40B4-BE49-F238E27FC236}">
                    <a16:creationId xmlns:a16="http://schemas.microsoft.com/office/drawing/2014/main" id="{A66F3B90-443D-EF43-8895-C50C4EC3C5A4}"/>
                  </a:ext>
                </a:extLst>
              </p:cNvPr>
              <p:cNvSpPr>
                <a:spLocks/>
              </p:cNvSpPr>
              <p:nvPr/>
            </p:nvSpPr>
            <p:spPr bwMode="auto">
              <a:xfrm>
                <a:off x="3862837" y="4317466"/>
                <a:ext cx="121920" cy="73152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CC9900"/>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176" name="Freeform 13">
                <a:extLst>
                  <a:ext uri="{FF2B5EF4-FFF2-40B4-BE49-F238E27FC236}">
                    <a16:creationId xmlns:a16="http://schemas.microsoft.com/office/drawing/2014/main" id="{4D010028-84FF-F04B-8A11-6FD9B2FD0052}"/>
                  </a:ext>
                </a:extLst>
              </p:cNvPr>
              <p:cNvSpPr>
                <a:spLocks/>
              </p:cNvSpPr>
              <p:nvPr/>
            </p:nvSpPr>
            <p:spPr bwMode="auto">
              <a:xfrm>
                <a:off x="4238480" y="4317466"/>
                <a:ext cx="121920" cy="73152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sp>
            <p:nvSpPr>
              <p:cNvPr id="177" name="Freeform 13">
                <a:extLst>
                  <a:ext uri="{FF2B5EF4-FFF2-40B4-BE49-F238E27FC236}">
                    <a16:creationId xmlns:a16="http://schemas.microsoft.com/office/drawing/2014/main" id="{1DB41748-7E25-8B41-B5E3-AC02871E6ACF}"/>
                  </a:ext>
                </a:extLst>
              </p:cNvPr>
              <p:cNvSpPr>
                <a:spLocks/>
              </p:cNvSpPr>
              <p:nvPr/>
            </p:nvSpPr>
            <p:spPr bwMode="auto">
              <a:xfrm>
                <a:off x="4370837" y="4317466"/>
                <a:ext cx="121920" cy="731520"/>
              </a:xfrm>
              <a:custGeom>
                <a:avLst/>
                <a:gdLst>
                  <a:gd name="T0" fmla="*/ 0 w 897"/>
                  <a:gd name="T1" fmla="*/ 2147483647 h 590"/>
                  <a:gd name="T2" fmla="*/ 362286331 w 897"/>
                  <a:gd name="T3" fmla="*/ 2147483647 h 590"/>
                  <a:gd name="T4" fmla="*/ 763379758 w 897"/>
                  <a:gd name="T5" fmla="*/ 2147483647 h 590"/>
                  <a:gd name="T6" fmla="*/ 802203907 w 897"/>
                  <a:gd name="T7" fmla="*/ 2147483647 h 590"/>
                  <a:gd name="T8" fmla="*/ 957466912 w 897"/>
                  <a:gd name="T9" fmla="*/ 2147483647 h 590"/>
                  <a:gd name="T10" fmla="*/ 1125665702 w 897"/>
                  <a:gd name="T11" fmla="*/ 2147483647 h 590"/>
                  <a:gd name="T12" fmla="*/ 1183885130 w 897"/>
                  <a:gd name="T13" fmla="*/ 2147483647 h 590"/>
                  <a:gd name="T14" fmla="*/ 1572042901 w 897"/>
                  <a:gd name="T15" fmla="*/ 2147483647 h 590"/>
                  <a:gd name="T16" fmla="*/ 1934329620 w 897"/>
                  <a:gd name="T17" fmla="*/ 2147483647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7"/>
                  <a:gd name="T28" fmla="*/ 0 h 590"/>
                  <a:gd name="T29" fmla="*/ 897 w 897"/>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7" h="590">
                    <a:moveTo>
                      <a:pt x="0" y="561"/>
                    </a:moveTo>
                    <a:cubicBezTo>
                      <a:pt x="48" y="552"/>
                      <a:pt x="109" y="590"/>
                      <a:pt x="168" y="513"/>
                    </a:cubicBezTo>
                    <a:cubicBezTo>
                      <a:pt x="227" y="436"/>
                      <a:pt x="320" y="176"/>
                      <a:pt x="354" y="99"/>
                    </a:cubicBezTo>
                    <a:cubicBezTo>
                      <a:pt x="391" y="23"/>
                      <a:pt x="358" y="67"/>
                      <a:pt x="372" y="51"/>
                    </a:cubicBezTo>
                    <a:cubicBezTo>
                      <a:pt x="387" y="36"/>
                      <a:pt x="419" y="9"/>
                      <a:pt x="444" y="9"/>
                    </a:cubicBezTo>
                    <a:cubicBezTo>
                      <a:pt x="467" y="0"/>
                      <a:pt x="505" y="36"/>
                      <a:pt x="522" y="51"/>
                    </a:cubicBezTo>
                    <a:cubicBezTo>
                      <a:pt x="539" y="66"/>
                      <a:pt x="515" y="26"/>
                      <a:pt x="549" y="102"/>
                    </a:cubicBezTo>
                    <a:cubicBezTo>
                      <a:pt x="596" y="186"/>
                      <a:pt x="671" y="431"/>
                      <a:pt x="729" y="507"/>
                    </a:cubicBezTo>
                    <a:cubicBezTo>
                      <a:pt x="787" y="583"/>
                      <a:pt x="862" y="548"/>
                      <a:pt x="897" y="558"/>
                    </a:cubicBezTo>
                  </a:path>
                </a:pathLst>
              </a:custGeom>
              <a:noFill/>
              <a:ln w="15875">
                <a:solidFill>
                  <a:srgbClr val="6600CC"/>
                </a:solidFill>
                <a:round/>
                <a:headEnd/>
                <a:tailEnd/>
              </a:ln>
              <a:scene3d>
                <a:camera prst="legacyObliqueTopRight"/>
                <a:lightRig rig="legacyFlat3" dir="b"/>
              </a:scene3d>
              <a:sp3d prstMaterial="legacyMatte">
                <a:bevelT w="0" h="0" prst="angle"/>
                <a:bevelB w="0" h="0" prst="angle"/>
                <a:extrusionClr>
                  <a:srgbClr val="FFCCCC"/>
                </a:extrusionClr>
              </a:sp3d>
            </p:spPr>
            <p:txBody>
              <a:bodyPr>
                <a:flatTx/>
              </a:bodyPr>
              <a:lstStyle/>
              <a:p>
                <a:pPr>
                  <a:defRPr/>
                </a:pPr>
                <a:endParaRPr lang="en-US">
                  <a:latin typeface="Tahoma" pitchFamily="34" charset="0"/>
                </a:endParaRPr>
              </a:p>
            </p:txBody>
          </p:sp>
        </p:grpSp>
        <p:cxnSp>
          <p:nvCxnSpPr>
            <p:cNvPr id="180" name="Straight Connector 179">
              <a:extLst>
                <a:ext uri="{FF2B5EF4-FFF2-40B4-BE49-F238E27FC236}">
                  <a16:creationId xmlns:a16="http://schemas.microsoft.com/office/drawing/2014/main" id="{6781FCF0-2436-6C4C-A394-871D1CAE6A10}"/>
                </a:ext>
              </a:extLst>
            </p:cNvPr>
            <p:cNvCxnSpPr/>
            <p:nvPr/>
          </p:nvCxnSpPr>
          <p:spPr>
            <a:xfrm>
              <a:off x="2051979" y="5067816"/>
              <a:ext cx="0" cy="457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33632643-E627-BD49-B9AB-4BCD96F9BE5C}"/>
                </a:ext>
              </a:extLst>
            </p:cNvPr>
            <p:cNvCxnSpPr/>
            <p:nvPr/>
          </p:nvCxnSpPr>
          <p:spPr>
            <a:xfrm>
              <a:off x="4505868" y="5078682"/>
              <a:ext cx="0" cy="457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F65C4F59-1075-734D-A4D0-D8F4D30C720F}"/>
                </a:ext>
              </a:extLst>
            </p:cNvPr>
            <p:cNvCxnSpPr>
              <a:cxnSpLocks/>
            </p:cNvCxnSpPr>
            <p:nvPr/>
          </p:nvCxnSpPr>
          <p:spPr>
            <a:xfrm flipH="1">
              <a:off x="2052581" y="5353818"/>
              <a:ext cx="2468880" cy="0"/>
            </a:xfrm>
            <a:prstGeom prst="straightConnector1">
              <a:avLst/>
            </a:prstGeom>
            <a:ln>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9" name="TextBox 781322">
              <a:extLst>
                <a:ext uri="{FF2B5EF4-FFF2-40B4-BE49-F238E27FC236}">
                  <a16:creationId xmlns:a16="http://schemas.microsoft.com/office/drawing/2014/main" id="{94BDAD30-BAB8-8E45-8948-D945C375528B}"/>
                </a:ext>
              </a:extLst>
            </p:cNvPr>
            <p:cNvSpPr txBox="1">
              <a:spLocks noChangeArrowheads="1"/>
            </p:cNvSpPr>
            <p:nvPr/>
          </p:nvSpPr>
          <p:spPr bwMode="auto">
            <a:xfrm>
              <a:off x="2652535" y="5238705"/>
              <a:ext cx="1222367" cy="307776"/>
            </a:xfrm>
            <a:prstGeom prst="rect">
              <a:avLst/>
            </a:prstGeom>
            <a:solidFill>
              <a:schemeClr val="bg1"/>
            </a:solidFill>
            <a:ln>
              <a:noFill/>
            </a:ln>
          </p:spPr>
          <p:txBody>
            <a:bodyPr wrap="square" lIns="0" rIns="0">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algn="ctr" eaLnBrk="1" hangingPunct="1"/>
              <a:r>
                <a:rPr lang="en-US" sz="900" b="1" dirty="0">
                  <a:solidFill>
                    <a:srgbClr val="C00000"/>
                  </a:solidFill>
                  <a:latin typeface="Calibri" panose="020F0502020204030204" pitchFamily="34" charset="0"/>
                  <a:ea typeface="ＭＳ Ｐゴシック" charset="0"/>
                </a:rPr>
                <a:t>CH BW: 100 [MHz]</a:t>
              </a:r>
            </a:p>
          </p:txBody>
        </p:sp>
        <p:cxnSp>
          <p:nvCxnSpPr>
            <p:cNvPr id="186" name="Straight Connector 185">
              <a:extLst>
                <a:ext uri="{FF2B5EF4-FFF2-40B4-BE49-F238E27FC236}">
                  <a16:creationId xmlns:a16="http://schemas.microsoft.com/office/drawing/2014/main" id="{E79F1BF7-CE5D-3544-A2E5-7FC7DE1A9CFE}"/>
                </a:ext>
              </a:extLst>
            </p:cNvPr>
            <p:cNvCxnSpPr/>
            <p:nvPr/>
          </p:nvCxnSpPr>
          <p:spPr>
            <a:xfrm>
              <a:off x="3091032" y="4490343"/>
              <a:ext cx="4570580" cy="0"/>
            </a:xfrm>
            <a:prstGeom prst="line">
              <a:avLst/>
            </a:prstGeom>
            <a:ln>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942B15E1-1149-6142-ABD6-7A638FB7D303}"/>
                </a:ext>
              </a:extLst>
            </p:cNvPr>
            <p:cNvCxnSpPr/>
            <p:nvPr/>
          </p:nvCxnSpPr>
          <p:spPr>
            <a:xfrm>
              <a:off x="2894961" y="5205326"/>
              <a:ext cx="4570580" cy="0"/>
            </a:xfrm>
            <a:prstGeom prst="line">
              <a:avLst/>
            </a:prstGeom>
            <a:ln>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88" name="TextBox 305">
              <a:extLst>
                <a:ext uri="{FF2B5EF4-FFF2-40B4-BE49-F238E27FC236}">
                  <a16:creationId xmlns:a16="http://schemas.microsoft.com/office/drawing/2014/main" id="{B582468C-B301-3448-83CC-0B843DB89866}"/>
                </a:ext>
              </a:extLst>
            </p:cNvPr>
            <p:cNvSpPr txBox="1">
              <a:spLocks noChangeArrowheads="1"/>
            </p:cNvSpPr>
            <p:nvPr/>
          </p:nvSpPr>
          <p:spPr bwMode="auto">
            <a:xfrm>
              <a:off x="11473803" y="5287030"/>
              <a:ext cx="530488" cy="28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800" dirty="0">
                  <a:solidFill>
                    <a:srgbClr val="C00000"/>
                  </a:solidFill>
                  <a:latin typeface="Calibri" panose="020F0502020204030204" pitchFamily="34" charset="0"/>
                  <a:ea typeface="ＭＳ Ｐゴシック" charset="0"/>
                </a:rPr>
                <a:t>TIME</a:t>
              </a:r>
            </a:p>
          </p:txBody>
        </p:sp>
        <p:sp>
          <p:nvSpPr>
            <p:cNvPr id="189" name="Line 21">
              <a:extLst>
                <a:ext uri="{FF2B5EF4-FFF2-40B4-BE49-F238E27FC236}">
                  <a16:creationId xmlns:a16="http://schemas.microsoft.com/office/drawing/2014/main" id="{590A27B2-B280-6348-AC57-698D8ECB719E}"/>
                </a:ext>
              </a:extLst>
            </p:cNvPr>
            <p:cNvSpPr>
              <a:spLocks noChangeShapeType="1"/>
            </p:cNvSpPr>
            <p:nvPr/>
          </p:nvSpPr>
          <p:spPr bwMode="auto">
            <a:xfrm>
              <a:off x="5480739" y="5205326"/>
              <a:ext cx="6126480" cy="0"/>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0" name="Line 55">
              <a:extLst>
                <a:ext uri="{FF2B5EF4-FFF2-40B4-BE49-F238E27FC236}">
                  <a16:creationId xmlns:a16="http://schemas.microsoft.com/office/drawing/2014/main" id="{EDFCCA9B-D0A2-B74E-86EE-029E103807A3}"/>
                </a:ext>
              </a:extLst>
            </p:cNvPr>
            <p:cNvSpPr>
              <a:spLocks noChangeShapeType="1"/>
            </p:cNvSpPr>
            <p:nvPr/>
          </p:nvSpPr>
          <p:spPr bwMode="auto">
            <a:xfrm flipV="1">
              <a:off x="5507675" y="4064650"/>
              <a:ext cx="0" cy="1230697"/>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1" name="TextBox 91">
              <a:extLst>
                <a:ext uri="{FF2B5EF4-FFF2-40B4-BE49-F238E27FC236}">
                  <a16:creationId xmlns:a16="http://schemas.microsoft.com/office/drawing/2014/main" id="{0CC43FE8-B871-C346-8D45-2AB7BBF44CEA}"/>
                </a:ext>
              </a:extLst>
            </p:cNvPr>
            <p:cNvSpPr txBox="1">
              <a:spLocks noChangeArrowheads="1"/>
            </p:cNvSpPr>
            <p:nvPr/>
          </p:nvSpPr>
          <p:spPr bwMode="auto">
            <a:xfrm>
              <a:off x="4928412" y="3990374"/>
              <a:ext cx="6437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750" dirty="0">
                  <a:solidFill>
                    <a:srgbClr val="C00000"/>
                  </a:solidFill>
                  <a:latin typeface="Calibri" panose="020F0502020204030204" pitchFamily="34" charset="0"/>
                  <a:ea typeface="ＭＳ Ｐゴシック" charset="0"/>
                </a:rPr>
                <a:t>POWER</a:t>
              </a:r>
            </a:p>
          </p:txBody>
        </p:sp>
        <p:cxnSp>
          <p:nvCxnSpPr>
            <p:cNvPr id="192" name="Straight Connector 191">
              <a:extLst>
                <a:ext uri="{FF2B5EF4-FFF2-40B4-BE49-F238E27FC236}">
                  <a16:creationId xmlns:a16="http://schemas.microsoft.com/office/drawing/2014/main" id="{F91F6A5E-7EA8-4649-B7F0-0796395CBEFF}"/>
                </a:ext>
              </a:extLst>
            </p:cNvPr>
            <p:cNvCxnSpPr/>
            <p:nvPr/>
          </p:nvCxnSpPr>
          <p:spPr>
            <a:xfrm>
              <a:off x="6106349" y="5342368"/>
              <a:ext cx="0" cy="233916"/>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AC51669F-BE1C-964F-8DE9-DD647916F8A1}"/>
                </a:ext>
              </a:extLst>
            </p:cNvPr>
            <p:cNvCxnSpPr/>
            <p:nvPr/>
          </p:nvCxnSpPr>
          <p:spPr>
            <a:xfrm>
              <a:off x="5279666" y="5494767"/>
              <a:ext cx="239587"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B3B59AD3-C31B-6E49-A84D-BBB2929EA55B}"/>
                </a:ext>
              </a:extLst>
            </p:cNvPr>
            <p:cNvCxnSpPr/>
            <p:nvPr/>
          </p:nvCxnSpPr>
          <p:spPr>
            <a:xfrm>
              <a:off x="6129497" y="5494767"/>
              <a:ext cx="241004" cy="0"/>
            </a:xfrm>
            <a:prstGeom prst="straightConnector1">
              <a:avLst/>
            </a:prstGeom>
            <a:ln>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EFF67639-B218-BA4C-8C28-C1AEE9F62BC7}"/>
                </a:ext>
              </a:extLst>
            </p:cNvPr>
            <p:cNvCxnSpPr/>
            <p:nvPr/>
          </p:nvCxnSpPr>
          <p:spPr>
            <a:xfrm>
              <a:off x="5519252" y="5345427"/>
              <a:ext cx="0" cy="85344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49DA9071-9E6A-C44E-B7AC-3F8563ECBD32}"/>
                </a:ext>
              </a:extLst>
            </p:cNvPr>
            <p:cNvCxnSpPr/>
            <p:nvPr/>
          </p:nvCxnSpPr>
          <p:spPr>
            <a:xfrm>
              <a:off x="8501413" y="5373766"/>
              <a:ext cx="0" cy="60960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23" name="Straight Arrow Connector 222">
              <a:extLst>
                <a:ext uri="{FF2B5EF4-FFF2-40B4-BE49-F238E27FC236}">
                  <a16:creationId xmlns:a16="http://schemas.microsoft.com/office/drawing/2014/main" id="{B891D0A8-1D20-744B-9116-E6CF0F882F5D}"/>
                </a:ext>
              </a:extLst>
            </p:cNvPr>
            <p:cNvCxnSpPr>
              <a:cxnSpLocks/>
            </p:cNvCxnSpPr>
            <p:nvPr/>
          </p:nvCxnSpPr>
          <p:spPr>
            <a:xfrm>
              <a:off x="5529948" y="5842198"/>
              <a:ext cx="2979384" cy="0"/>
            </a:xfrm>
            <a:prstGeom prst="straightConnector1">
              <a:avLst/>
            </a:prstGeom>
            <a:ln>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4" name="Straight Arrow Connector 223">
              <a:extLst>
                <a:ext uri="{FF2B5EF4-FFF2-40B4-BE49-F238E27FC236}">
                  <a16:creationId xmlns:a16="http://schemas.microsoft.com/office/drawing/2014/main" id="{D5D5E3F1-EC66-8849-9180-F2A4DA5DB8E5}"/>
                </a:ext>
              </a:extLst>
            </p:cNvPr>
            <p:cNvCxnSpPr>
              <a:cxnSpLocks/>
            </p:cNvCxnSpPr>
            <p:nvPr/>
          </p:nvCxnSpPr>
          <p:spPr>
            <a:xfrm>
              <a:off x="5519490" y="6068434"/>
              <a:ext cx="5952960"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9" name="TextBox 88">
              <a:extLst>
                <a:ext uri="{FF2B5EF4-FFF2-40B4-BE49-F238E27FC236}">
                  <a16:creationId xmlns:a16="http://schemas.microsoft.com/office/drawing/2014/main" id="{B39BD0F8-42F6-2748-8A65-25B63B327489}"/>
                </a:ext>
              </a:extLst>
            </p:cNvPr>
            <p:cNvSpPr txBox="1">
              <a:spLocks noChangeArrowheads="1"/>
            </p:cNvSpPr>
            <p:nvPr/>
          </p:nvSpPr>
          <p:spPr bwMode="auto">
            <a:xfrm>
              <a:off x="7944667" y="5937522"/>
              <a:ext cx="1109705" cy="3077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900" dirty="0">
                  <a:solidFill>
                    <a:srgbClr val="C00000"/>
                  </a:solidFill>
                  <a:latin typeface="Calibri" panose="020F0502020204030204" pitchFamily="34" charset="0"/>
                  <a:ea typeface="ＭＳ Ｐゴシック" charset="0"/>
                </a:rPr>
                <a:t>Frame (10ms)</a:t>
              </a:r>
            </a:p>
          </p:txBody>
        </p:sp>
        <p:cxnSp>
          <p:nvCxnSpPr>
            <p:cNvPr id="230" name="Straight Connector 229">
              <a:extLst>
                <a:ext uri="{FF2B5EF4-FFF2-40B4-BE49-F238E27FC236}">
                  <a16:creationId xmlns:a16="http://schemas.microsoft.com/office/drawing/2014/main" id="{E03F10D2-4F95-9F46-8D67-A651709BCBB9}"/>
                </a:ext>
              </a:extLst>
            </p:cNvPr>
            <p:cNvCxnSpPr/>
            <p:nvPr/>
          </p:nvCxnSpPr>
          <p:spPr>
            <a:xfrm>
              <a:off x="11460423" y="5357002"/>
              <a:ext cx="0" cy="85344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237" name="Rectangle 236">
              <a:extLst>
                <a:ext uri="{FF2B5EF4-FFF2-40B4-BE49-F238E27FC236}">
                  <a16:creationId xmlns:a16="http://schemas.microsoft.com/office/drawing/2014/main" id="{3E87D323-4827-FA4D-8C76-D7681BA99FAA}"/>
                </a:ext>
              </a:extLst>
            </p:cNvPr>
            <p:cNvSpPr/>
            <p:nvPr/>
          </p:nvSpPr>
          <p:spPr>
            <a:xfrm>
              <a:off x="5519249" y="5223814"/>
              <a:ext cx="594360" cy="182880"/>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0</a:t>
              </a:r>
            </a:p>
          </p:txBody>
        </p:sp>
        <p:sp>
          <p:nvSpPr>
            <p:cNvPr id="239" name="Rectangle 238">
              <a:extLst>
                <a:ext uri="{FF2B5EF4-FFF2-40B4-BE49-F238E27FC236}">
                  <a16:creationId xmlns:a16="http://schemas.microsoft.com/office/drawing/2014/main" id="{CC65D572-9F6B-5C43-8461-25D4DF5AC702}"/>
                </a:ext>
              </a:extLst>
            </p:cNvPr>
            <p:cNvSpPr/>
            <p:nvPr/>
          </p:nvSpPr>
          <p:spPr>
            <a:xfrm>
              <a:off x="6117920" y="5223814"/>
              <a:ext cx="594360" cy="182880"/>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1</a:t>
              </a:r>
            </a:p>
          </p:txBody>
        </p:sp>
        <p:sp>
          <p:nvSpPr>
            <p:cNvPr id="240" name="Rectangle 239">
              <a:extLst>
                <a:ext uri="{FF2B5EF4-FFF2-40B4-BE49-F238E27FC236}">
                  <a16:creationId xmlns:a16="http://schemas.microsoft.com/office/drawing/2014/main" id="{6BA1F6C7-F844-3A41-8FD1-4404EB5D6041}"/>
                </a:ext>
              </a:extLst>
            </p:cNvPr>
            <p:cNvSpPr/>
            <p:nvPr/>
          </p:nvSpPr>
          <p:spPr>
            <a:xfrm>
              <a:off x="6716589" y="5223814"/>
              <a:ext cx="594360" cy="182880"/>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2</a:t>
              </a:r>
            </a:p>
          </p:txBody>
        </p:sp>
        <p:sp>
          <p:nvSpPr>
            <p:cNvPr id="241" name="Rectangle 240">
              <a:extLst>
                <a:ext uri="{FF2B5EF4-FFF2-40B4-BE49-F238E27FC236}">
                  <a16:creationId xmlns:a16="http://schemas.microsoft.com/office/drawing/2014/main" id="{A87EE563-19A9-A545-9A55-78D7E1601A5E}"/>
                </a:ext>
              </a:extLst>
            </p:cNvPr>
            <p:cNvSpPr/>
            <p:nvPr/>
          </p:nvSpPr>
          <p:spPr>
            <a:xfrm>
              <a:off x="7303684" y="5223814"/>
              <a:ext cx="594360" cy="182880"/>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3</a:t>
              </a:r>
            </a:p>
          </p:txBody>
        </p:sp>
        <p:sp>
          <p:nvSpPr>
            <p:cNvPr id="242" name="Rectangle 241">
              <a:extLst>
                <a:ext uri="{FF2B5EF4-FFF2-40B4-BE49-F238E27FC236}">
                  <a16:creationId xmlns:a16="http://schemas.microsoft.com/office/drawing/2014/main" id="{F19E3A3E-2647-754C-9F40-8831AAFAD8DE}"/>
                </a:ext>
              </a:extLst>
            </p:cNvPr>
            <p:cNvSpPr/>
            <p:nvPr/>
          </p:nvSpPr>
          <p:spPr>
            <a:xfrm>
              <a:off x="10276336" y="5223814"/>
              <a:ext cx="594360" cy="182880"/>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800" dirty="0">
                  <a:solidFill>
                    <a:srgbClr val="C00000"/>
                  </a:solidFill>
                  <a:latin typeface="Tahoma" pitchFamily="34" charset="0"/>
                  <a:ea typeface="Tahoma" pitchFamily="34" charset="0"/>
                  <a:cs typeface="Tahoma" pitchFamily="34" charset="0"/>
                </a:rPr>
                <a:t>8</a:t>
              </a:r>
            </a:p>
          </p:txBody>
        </p:sp>
        <p:sp>
          <p:nvSpPr>
            <p:cNvPr id="243" name="Rectangle 242">
              <a:extLst>
                <a:ext uri="{FF2B5EF4-FFF2-40B4-BE49-F238E27FC236}">
                  <a16:creationId xmlns:a16="http://schemas.microsoft.com/office/drawing/2014/main" id="{C5203F57-4627-D44D-A0CB-C183808804D4}"/>
                </a:ext>
              </a:extLst>
            </p:cNvPr>
            <p:cNvSpPr/>
            <p:nvPr/>
          </p:nvSpPr>
          <p:spPr>
            <a:xfrm>
              <a:off x="10877125" y="5223814"/>
              <a:ext cx="594360" cy="182880"/>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800" dirty="0">
                  <a:solidFill>
                    <a:srgbClr val="C00000"/>
                  </a:solidFill>
                  <a:latin typeface="Tahoma" pitchFamily="34" charset="0"/>
                  <a:ea typeface="Tahoma" pitchFamily="34" charset="0"/>
                  <a:cs typeface="Tahoma" pitchFamily="34" charset="0"/>
                </a:rPr>
                <a:t>9</a:t>
              </a:r>
            </a:p>
          </p:txBody>
        </p:sp>
        <p:sp>
          <p:nvSpPr>
            <p:cNvPr id="244" name="Rectangle 243">
              <a:extLst>
                <a:ext uri="{FF2B5EF4-FFF2-40B4-BE49-F238E27FC236}">
                  <a16:creationId xmlns:a16="http://schemas.microsoft.com/office/drawing/2014/main" id="{ECA48FA4-5797-C942-A426-74B4AAD77AD2}"/>
                </a:ext>
              </a:extLst>
            </p:cNvPr>
            <p:cNvSpPr/>
            <p:nvPr/>
          </p:nvSpPr>
          <p:spPr>
            <a:xfrm>
              <a:off x="7899030" y="5223814"/>
              <a:ext cx="594360" cy="182880"/>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4</a:t>
              </a:r>
            </a:p>
          </p:txBody>
        </p:sp>
        <p:sp>
          <p:nvSpPr>
            <p:cNvPr id="245" name="Rectangle 244">
              <a:extLst>
                <a:ext uri="{FF2B5EF4-FFF2-40B4-BE49-F238E27FC236}">
                  <a16:creationId xmlns:a16="http://schemas.microsoft.com/office/drawing/2014/main" id="{11E6565E-31E2-CD45-8BF9-E5E47BF709E2}"/>
                </a:ext>
              </a:extLst>
            </p:cNvPr>
            <p:cNvSpPr/>
            <p:nvPr/>
          </p:nvSpPr>
          <p:spPr>
            <a:xfrm>
              <a:off x="8497702" y="5223814"/>
              <a:ext cx="594360" cy="182880"/>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5</a:t>
              </a:r>
            </a:p>
          </p:txBody>
        </p:sp>
        <p:sp>
          <p:nvSpPr>
            <p:cNvPr id="246" name="Rectangle 245">
              <a:extLst>
                <a:ext uri="{FF2B5EF4-FFF2-40B4-BE49-F238E27FC236}">
                  <a16:creationId xmlns:a16="http://schemas.microsoft.com/office/drawing/2014/main" id="{B57EEBEC-E405-A14F-8866-E60D50D658F8}"/>
                </a:ext>
              </a:extLst>
            </p:cNvPr>
            <p:cNvSpPr/>
            <p:nvPr/>
          </p:nvSpPr>
          <p:spPr>
            <a:xfrm>
              <a:off x="9084793" y="5223814"/>
              <a:ext cx="594360" cy="182880"/>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6</a:t>
              </a:r>
            </a:p>
          </p:txBody>
        </p:sp>
        <p:sp>
          <p:nvSpPr>
            <p:cNvPr id="247" name="Rectangle 246">
              <a:extLst>
                <a:ext uri="{FF2B5EF4-FFF2-40B4-BE49-F238E27FC236}">
                  <a16:creationId xmlns:a16="http://schemas.microsoft.com/office/drawing/2014/main" id="{D07C1CCC-80AC-5F45-8CDC-88416947DC9A}"/>
                </a:ext>
              </a:extLst>
            </p:cNvPr>
            <p:cNvSpPr/>
            <p:nvPr/>
          </p:nvSpPr>
          <p:spPr>
            <a:xfrm>
              <a:off x="9683464" y="5223814"/>
              <a:ext cx="594360" cy="182880"/>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rgbClr val="C00000"/>
                  </a:solidFill>
                  <a:latin typeface="Tahoma" pitchFamily="34" charset="0"/>
                  <a:ea typeface="Tahoma" pitchFamily="34" charset="0"/>
                  <a:cs typeface="Tahoma" pitchFamily="34" charset="0"/>
                </a:rPr>
                <a:t>7</a:t>
              </a:r>
            </a:p>
          </p:txBody>
        </p:sp>
        <p:sp>
          <p:nvSpPr>
            <p:cNvPr id="248" name="TextBox 88">
              <a:extLst>
                <a:ext uri="{FF2B5EF4-FFF2-40B4-BE49-F238E27FC236}">
                  <a16:creationId xmlns:a16="http://schemas.microsoft.com/office/drawing/2014/main" id="{026CB9D2-0160-AD4E-A9F4-86B832ADF54A}"/>
                </a:ext>
              </a:extLst>
            </p:cNvPr>
            <p:cNvSpPr txBox="1">
              <a:spLocks noChangeArrowheads="1"/>
            </p:cNvSpPr>
            <p:nvPr/>
          </p:nvSpPr>
          <p:spPr bwMode="auto">
            <a:xfrm>
              <a:off x="5535684" y="5556491"/>
              <a:ext cx="589991" cy="213392"/>
            </a:xfrm>
            <a:prstGeom prst="rect">
              <a:avLst/>
            </a:prstGeom>
            <a:solidFill>
              <a:schemeClr val="bg1"/>
            </a:solidFill>
            <a:ln>
              <a:noFill/>
            </a:ln>
          </p:spPr>
          <p:txBody>
            <a:bodyPr wrap="none" lIns="18288" tIns="18288" rIns="18288" bIns="18288">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800" dirty="0">
                  <a:solidFill>
                    <a:srgbClr val="C00000"/>
                  </a:solidFill>
                  <a:latin typeface="Calibri" panose="020F0502020204030204" pitchFamily="34" charset="0"/>
                  <a:ea typeface="ＭＳ Ｐゴシック" charset="0"/>
                </a:rPr>
                <a:t>Subframe</a:t>
              </a:r>
            </a:p>
          </p:txBody>
        </p:sp>
        <p:sp>
          <p:nvSpPr>
            <p:cNvPr id="249" name="TextBox 88">
              <a:extLst>
                <a:ext uri="{FF2B5EF4-FFF2-40B4-BE49-F238E27FC236}">
                  <a16:creationId xmlns:a16="http://schemas.microsoft.com/office/drawing/2014/main" id="{E8B2FD3A-D164-1242-827D-6D7B2B487D14}"/>
                </a:ext>
              </a:extLst>
            </p:cNvPr>
            <p:cNvSpPr txBox="1">
              <a:spLocks noChangeArrowheads="1"/>
            </p:cNvSpPr>
            <p:nvPr/>
          </p:nvSpPr>
          <p:spPr bwMode="auto">
            <a:xfrm>
              <a:off x="6666077" y="5743193"/>
              <a:ext cx="707544" cy="213392"/>
            </a:xfrm>
            <a:prstGeom prst="rect">
              <a:avLst/>
            </a:prstGeom>
            <a:solidFill>
              <a:schemeClr val="bg1"/>
            </a:solidFill>
            <a:ln>
              <a:noFill/>
            </a:ln>
          </p:spPr>
          <p:txBody>
            <a:bodyPr wrap="none" lIns="18288" tIns="18288" rIns="18288" bIns="18288">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800" dirty="0" err="1">
                  <a:solidFill>
                    <a:srgbClr val="C00000"/>
                  </a:solidFill>
                  <a:latin typeface="Calibri" panose="020F0502020204030204" pitchFamily="34" charset="0"/>
                  <a:ea typeface="ＭＳ Ｐゴシック" charset="0"/>
                </a:rPr>
                <a:t>Halfframe</a:t>
              </a:r>
              <a:r>
                <a:rPr lang="en-US" sz="800" dirty="0">
                  <a:solidFill>
                    <a:srgbClr val="C00000"/>
                  </a:solidFill>
                  <a:latin typeface="Calibri" panose="020F0502020204030204" pitchFamily="34" charset="0"/>
                  <a:ea typeface="ＭＳ Ｐゴシック" charset="0"/>
                </a:rPr>
                <a:t> 0</a:t>
              </a:r>
            </a:p>
          </p:txBody>
        </p:sp>
        <p:cxnSp>
          <p:nvCxnSpPr>
            <p:cNvPr id="250" name="Straight Arrow Connector 249">
              <a:extLst>
                <a:ext uri="{FF2B5EF4-FFF2-40B4-BE49-F238E27FC236}">
                  <a16:creationId xmlns:a16="http://schemas.microsoft.com/office/drawing/2014/main" id="{1EFE049F-F4DE-D84C-BD32-E644A9C04DF9}"/>
                </a:ext>
              </a:extLst>
            </p:cNvPr>
            <p:cNvCxnSpPr>
              <a:cxnSpLocks/>
            </p:cNvCxnSpPr>
            <p:nvPr/>
          </p:nvCxnSpPr>
          <p:spPr>
            <a:xfrm>
              <a:off x="8509332" y="5847154"/>
              <a:ext cx="2963118" cy="0"/>
            </a:xfrm>
            <a:prstGeom prst="straightConnector1">
              <a:avLst/>
            </a:prstGeom>
            <a:ln>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1" name="TextBox 88">
              <a:extLst>
                <a:ext uri="{FF2B5EF4-FFF2-40B4-BE49-F238E27FC236}">
                  <a16:creationId xmlns:a16="http://schemas.microsoft.com/office/drawing/2014/main" id="{6EEB096F-0938-B545-AD50-D4D7A9AD6DD9}"/>
                </a:ext>
              </a:extLst>
            </p:cNvPr>
            <p:cNvSpPr txBox="1">
              <a:spLocks noChangeArrowheads="1"/>
            </p:cNvSpPr>
            <p:nvPr/>
          </p:nvSpPr>
          <p:spPr bwMode="auto">
            <a:xfrm>
              <a:off x="9647422" y="5725001"/>
              <a:ext cx="707544" cy="213392"/>
            </a:xfrm>
            <a:prstGeom prst="rect">
              <a:avLst/>
            </a:prstGeom>
            <a:solidFill>
              <a:schemeClr val="bg1"/>
            </a:solidFill>
            <a:ln>
              <a:noFill/>
            </a:ln>
          </p:spPr>
          <p:txBody>
            <a:bodyPr wrap="none" lIns="18288" tIns="18288" rIns="18288" bIns="18288">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eaLnBrk="1" hangingPunct="1"/>
              <a:r>
                <a:rPr lang="en-US" sz="800" dirty="0" err="1">
                  <a:solidFill>
                    <a:srgbClr val="C00000"/>
                  </a:solidFill>
                  <a:latin typeface="Calibri" panose="020F0502020204030204" pitchFamily="34" charset="0"/>
                  <a:ea typeface="ＭＳ Ｐゴシック" charset="0"/>
                </a:rPr>
                <a:t>Halfframe</a:t>
              </a:r>
              <a:r>
                <a:rPr lang="en-US" sz="800" dirty="0">
                  <a:solidFill>
                    <a:srgbClr val="C00000"/>
                  </a:solidFill>
                  <a:latin typeface="Calibri" panose="020F0502020204030204" pitchFamily="34" charset="0"/>
                  <a:ea typeface="ＭＳ Ｐゴシック" charset="0"/>
                </a:rPr>
                <a:t> 1</a:t>
              </a:r>
            </a:p>
          </p:txBody>
        </p:sp>
        <p:sp>
          <p:nvSpPr>
            <p:cNvPr id="266" name="TextBox 96">
              <a:extLst>
                <a:ext uri="{FF2B5EF4-FFF2-40B4-BE49-F238E27FC236}">
                  <a16:creationId xmlns:a16="http://schemas.microsoft.com/office/drawing/2014/main" id="{F6F4FCCE-DCE0-3444-BE49-DDC783D10C27}"/>
                </a:ext>
              </a:extLst>
            </p:cNvPr>
            <p:cNvSpPr txBox="1">
              <a:spLocks noChangeArrowheads="1"/>
            </p:cNvSpPr>
            <p:nvPr/>
          </p:nvSpPr>
          <p:spPr bwMode="auto">
            <a:xfrm>
              <a:off x="6351571" y="4129645"/>
              <a:ext cx="9900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algn="ctr" eaLnBrk="1" hangingPunct="1"/>
              <a:r>
                <a:rPr lang="en-US" sz="750" dirty="0">
                  <a:solidFill>
                    <a:srgbClr val="C00000"/>
                  </a:solidFill>
                  <a:latin typeface="Tahoma" charset="0"/>
                  <a:ea typeface="ＭＳ Ｐゴシック" charset="0"/>
                </a:rPr>
                <a:t>Symbols (</a:t>
              </a:r>
              <a:r>
                <a:rPr lang="en-US" sz="750" dirty="0" err="1">
                  <a:solidFill>
                    <a:srgbClr val="C00000"/>
                  </a:solidFill>
                  <a:latin typeface="Tahoma" charset="0"/>
                  <a:ea typeface="ＭＳ Ｐゴシック" charset="0"/>
                </a:rPr>
                <a:t>Sy</a:t>
              </a:r>
              <a:r>
                <a:rPr lang="en-US" sz="750" dirty="0">
                  <a:solidFill>
                    <a:srgbClr val="C00000"/>
                  </a:solidFill>
                  <a:latin typeface="Tahoma" charset="0"/>
                  <a:ea typeface="ＭＳ Ｐゴシック" charset="0"/>
                </a:rPr>
                <a:t>)</a:t>
              </a:r>
            </a:p>
          </p:txBody>
        </p:sp>
        <p:cxnSp>
          <p:nvCxnSpPr>
            <p:cNvPr id="267" name="Straight Arrow Connector 266">
              <a:extLst>
                <a:ext uri="{FF2B5EF4-FFF2-40B4-BE49-F238E27FC236}">
                  <a16:creationId xmlns:a16="http://schemas.microsoft.com/office/drawing/2014/main" id="{4C332BAB-3F5F-114B-8D0D-8F580FBBA0F5}"/>
                </a:ext>
              </a:extLst>
            </p:cNvPr>
            <p:cNvCxnSpPr/>
            <p:nvPr/>
          </p:nvCxnSpPr>
          <p:spPr>
            <a:xfrm flipV="1">
              <a:off x="6654421" y="4341907"/>
              <a:ext cx="0" cy="121078"/>
            </a:xfrm>
            <a:prstGeom prst="straightConnector1">
              <a:avLst/>
            </a:prstGeom>
            <a:ln>
              <a:solidFill>
                <a:srgbClr val="C0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sp>
          <p:nvSpPr>
            <p:cNvPr id="272" name="Rectangle 271">
              <a:extLst>
                <a:ext uri="{FF2B5EF4-FFF2-40B4-BE49-F238E27FC236}">
                  <a16:creationId xmlns:a16="http://schemas.microsoft.com/office/drawing/2014/main" id="{8EA08989-5745-F145-9D05-E83D1B5EA3EC}"/>
                </a:ext>
              </a:extLst>
            </p:cNvPr>
            <p:cNvSpPr/>
            <p:nvPr/>
          </p:nvSpPr>
          <p:spPr>
            <a:xfrm>
              <a:off x="5534633" y="4502557"/>
              <a:ext cx="112630" cy="697923"/>
            </a:xfrm>
            <a:prstGeom prst="rect">
              <a:avLst/>
            </a:prstGeom>
            <a:solidFill>
              <a:srgbClr val="461368">
                <a:alpha val="50196"/>
              </a:srgbClr>
            </a:solidFill>
            <a:ln w="28575">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273" name="Rectangle 272">
              <a:extLst>
                <a:ext uri="{FF2B5EF4-FFF2-40B4-BE49-F238E27FC236}">
                  <a16:creationId xmlns:a16="http://schemas.microsoft.com/office/drawing/2014/main" id="{C015D537-2CB6-D845-BC70-210CF140F640}"/>
                </a:ext>
              </a:extLst>
            </p:cNvPr>
            <p:cNvSpPr/>
            <p:nvPr/>
          </p:nvSpPr>
          <p:spPr>
            <a:xfrm>
              <a:off x="5684777" y="4504483"/>
              <a:ext cx="116673" cy="695998"/>
            </a:xfrm>
            <a:prstGeom prst="rect">
              <a:avLst/>
            </a:prstGeom>
            <a:solidFill>
              <a:srgbClr val="461368">
                <a:alpha val="50196"/>
              </a:srgbClr>
            </a:solidFill>
            <a:ln w="28575">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274" name="Rectangle 273">
              <a:extLst>
                <a:ext uri="{FF2B5EF4-FFF2-40B4-BE49-F238E27FC236}">
                  <a16:creationId xmlns:a16="http://schemas.microsoft.com/office/drawing/2014/main" id="{DEBF4677-2380-6F4C-9FAD-46B868FC433D}"/>
                </a:ext>
              </a:extLst>
            </p:cNvPr>
            <p:cNvSpPr/>
            <p:nvPr/>
          </p:nvSpPr>
          <p:spPr>
            <a:xfrm>
              <a:off x="5841776" y="4504904"/>
              <a:ext cx="112630" cy="697923"/>
            </a:xfrm>
            <a:prstGeom prst="rect">
              <a:avLst/>
            </a:prstGeom>
            <a:solidFill>
              <a:srgbClr val="461368">
                <a:alpha val="50196"/>
              </a:srgbClr>
            </a:solidFill>
            <a:ln w="28575">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275" name="Rectangle 274">
              <a:extLst>
                <a:ext uri="{FF2B5EF4-FFF2-40B4-BE49-F238E27FC236}">
                  <a16:creationId xmlns:a16="http://schemas.microsoft.com/office/drawing/2014/main" id="{6D4663F4-4C4A-094C-8FED-3AA22E58ED1F}"/>
                </a:ext>
              </a:extLst>
            </p:cNvPr>
            <p:cNvSpPr/>
            <p:nvPr/>
          </p:nvSpPr>
          <p:spPr>
            <a:xfrm>
              <a:off x="5991920" y="4506830"/>
              <a:ext cx="116673" cy="695998"/>
            </a:xfrm>
            <a:prstGeom prst="rect">
              <a:avLst/>
            </a:prstGeom>
            <a:solidFill>
              <a:srgbClr val="461368">
                <a:alpha val="50196"/>
              </a:srgbClr>
            </a:solidFill>
            <a:ln w="28575">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276" name="TextBox 96">
              <a:extLst>
                <a:ext uri="{FF2B5EF4-FFF2-40B4-BE49-F238E27FC236}">
                  <a16:creationId xmlns:a16="http://schemas.microsoft.com/office/drawing/2014/main" id="{460E68B3-2CDB-8044-A331-63B87D400248}"/>
                </a:ext>
              </a:extLst>
            </p:cNvPr>
            <p:cNvSpPr txBox="1">
              <a:spLocks noChangeArrowheads="1"/>
            </p:cNvSpPr>
            <p:nvPr/>
          </p:nvSpPr>
          <p:spPr bwMode="auto">
            <a:xfrm>
              <a:off x="5449457" y="4143146"/>
              <a:ext cx="737809"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dobe Heiti Std R" charset="0"/>
                  <a:cs typeface="Adobe Heiti Std R" charset="0"/>
                </a:defRPr>
              </a:lvl1pPr>
              <a:lvl2pPr marL="742950" indent="-285750" eaLnBrk="0" hangingPunct="0">
                <a:defRPr sz="2400">
                  <a:solidFill>
                    <a:schemeClr val="tx1"/>
                  </a:solidFill>
                  <a:latin typeface="Arial" charset="0"/>
                  <a:ea typeface="Adobe Heiti Std R" charset="0"/>
                  <a:cs typeface="Adobe Heiti Std R" charset="0"/>
                </a:defRPr>
              </a:lvl2pPr>
              <a:lvl3pPr marL="1143000" indent="-228600" eaLnBrk="0" hangingPunct="0">
                <a:defRPr sz="2400">
                  <a:solidFill>
                    <a:schemeClr val="tx1"/>
                  </a:solidFill>
                  <a:latin typeface="Arial" charset="0"/>
                  <a:ea typeface="Adobe Heiti Std R" charset="0"/>
                  <a:cs typeface="Adobe Heiti Std R" charset="0"/>
                </a:defRPr>
              </a:lvl3pPr>
              <a:lvl4pPr marL="1600200" indent="-228600" eaLnBrk="0" hangingPunct="0">
                <a:defRPr sz="2400">
                  <a:solidFill>
                    <a:schemeClr val="tx1"/>
                  </a:solidFill>
                  <a:latin typeface="Arial" charset="0"/>
                  <a:ea typeface="Adobe Heiti Std R" charset="0"/>
                  <a:cs typeface="Adobe Heiti Std R" charset="0"/>
                </a:defRPr>
              </a:lvl4pPr>
              <a:lvl5pPr marL="2057400" indent="-228600" eaLnBrk="0" hangingPunct="0">
                <a:defRPr sz="2400">
                  <a:solidFill>
                    <a:schemeClr val="tx1"/>
                  </a:solidFill>
                  <a:latin typeface="Arial" charset="0"/>
                  <a:ea typeface="Adobe Heiti Std R" charset="0"/>
                  <a:cs typeface="Adobe Heiti Std R" charset="0"/>
                </a:defRPr>
              </a:lvl5pPr>
              <a:lvl6pPr marL="25146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6pPr>
              <a:lvl7pPr marL="29718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7pPr>
              <a:lvl8pPr marL="34290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8pPr>
              <a:lvl9pPr marL="3886200" indent="-228600" eaLnBrk="0" fontAlgn="base" hangingPunct="0">
                <a:spcBef>
                  <a:spcPct val="0"/>
                </a:spcBef>
                <a:spcAft>
                  <a:spcPct val="0"/>
                </a:spcAft>
                <a:defRPr sz="2400">
                  <a:solidFill>
                    <a:schemeClr val="tx1"/>
                  </a:solidFill>
                  <a:latin typeface="Arial" charset="0"/>
                  <a:ea typeface="Adobe Heiti Std R" charset="0"/>
                  <a:cs typeface="Adobe Heiti Std R" charset="0"/>
                </a:defRPr>
              </a:lvl9pPr>
            </a:lstStyle>
            <a:p>
              <a:pPr algn="ctr" eaLnBrk="1" hangingPunct="1"/>
              <a:r>
                <a:rPr lang="en-US" sz="900" b="1" dirty="0">
                  <a:solidFill>
                    <a:srgbClr val="C00000"/>
                  </a:solidFill>
                  <a:latin typeface="Calibri" panose="020F0502020204030204" pitchFamily="34" charset="0"/>
                  <a:ea typeface="ＭＳ Ｐゴシック" charset="0"/>
                  <a:cs typeface="Calibri" panose="020F0502020204030204" pitchFamily="34" charset="0"/>
                </a:rPr>
                <a:t>4x Slots</a:t>
              </a:r>
            </a:p>
          </p:txBody>
        </p:sp>
        <p:cxnSp>
          <p:nvCxnSpPr>
            <p:cNvPr id="277" name="Straight Arrow Connector 276">
              <a:extLst>
                <a:ext uri="{FF2B5EF4-FFF2-40B4-BE49-F238E27FC236}">
                  <a16:creationId xmlns:a16="http://schemas.microsoft.com/office/drawing/2014/main" id="{01131948-99C9-0248-81AD-65178E525340}"/>
                </a:ext>
              </a:extLst>
            </p:cNvPr>
            <p:cNvCxnSpPr/>
            <p:nvPr/>
          </p:nvCxnSpPr>
          <p:spPr>
            <a:xfrm flipV="1">
              <a:off x="5591476" y="4369444"/>
              <a:ext cx="0" cy="121078"/>
            </a:xfrm>
            <a:prstGeom prst="straightConnector1">
              <a:avLst/>
            </a:prstGeom>
            <a:ln>
              <a:solidFill>
                <a:srgbClr val="C0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278" name="Straight Arrow Connector 277">
              <a:extLst>
                <a:ext uri="{FF2B5EF4-FFF2-40B4-BE49-F238E27FC236}">
                  <a16:creationId xmlns:a16="http://schemas.microsoft.com/office/drawing/2014/main" id="{6ADE5680-884A-474C-A8C1-ADEF2A9DBEBD}"/>
                </a:ext>
              </a:extLst>
            </p:cNvPr>
            <p:cNvCxnSpPr/>
            <p:nvPr/>
          </p:nvCxnSpPr>
          <p:spPr>
            <a:xfrm flipV="1">
              <a:off x="5740189" y="4369444"/>
              <a:ext cx="0" cy="121078"/>
            </a:xfrm>
            <a:prstGeom prst="straightConnector1">
              <a:avLst/>
            </a:prstGeom>
            <a:ln>
              <a:solidFill>
                <a:srgbClr val="C0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F6FA3475-695C-1F4D-862A-DC7E01C79D7F}"/>
                </a:ext>
              </a:extLst>
            </p:cNvPr>
            <p:cNvCxnSpPr/>
            <p:nvPr/>
          </p:nvCxnSpPr>
          <p:spPr>
            <a:xfrm flipV="1">
              <a:off x="5895043" y="4369444"/>
              <a:ext cx="0" cy="121078"/>
            </a:xfrm>
            <a:prstGeom prst="straightConnector1">
              <a:avLst/>
            </a:prstGeom>
            <a:ln>
              <a:solidFill>
                <a:srgbClr val="C0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280" name="Straight Arrow Connector 279">
              <a:extLst>
                <a:ext uri="{FF2B5EF4-FFF2-40B4-BE49-F238E27FC236}">
                  <a16:creationId xmlns:a16="http://schemas.microsoft.com/office/drawing/2014/main" id="{2E2D16DC-9930-6F47-BAB6-50B51647F3E7}"/>
                </a:ext>
              </a:extLst>
            </p:cNvPr>
            <p:cNvCxnSpPr/>
            <p:nvPr/>
          </p:nvCxnSpPr>
          <p:spPr>
            <a:xfrm flipV="1">
              <a:off x="6053590" y="4369444"/>
              <a:ext cx="0" cy="121078"/>
            </a:xfrm>
            <a:prstGeom prst="straightConnector1">
              <a:avLst/>
            </a:prstGeom>
            <a:ln>
              <a:solidFill>
                <a:srgbClr val="C0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67942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9ADBD67-36DA-ED4C-B640-05EC6B9DF531}"/>
              </a:ext>
            </a:extLst>
          </p:cNvPr>
          <p:cNvPicPr>
            <a:picLocks noChangeAspect="1"/>
          </p:cNvPicPr>
          <p:nvPr/>
        </p:nvPicPr>
        <p:blipFill>
          <a:blip r:embed="rId3">
            <a:alphaModFix amt="50000"/>
            <a:extLst>
              <a:ext uri="{BEBA8EAE-BF5A-486C-A8C5-ECC9F3942E4B}">
                <a14:imgProps xmlns:a14="http://schemas.microsoft.com/office/drawing/2010/main">
                  <a14:imgLayer>
                    <a14:imgEffect>
                      <a14:saturation sat="0"/>
                    </a14:imgEffect>
                  </a14:imgLayer>
                </a14:imgProps>
              </a:ext>
            </a:extLst>
          </a:blip>
          <a:stretch>
            <a:fillRect/>
          </a:stretch>
        </p:blipFill>
        <p:spPr>
          <a:xfrm>
            <a:off x="0" y="1740771"/>
            <a:ext cx="9144965" cy="3894332"/>
          </a:xfrm>
          <a:prstGeom prst="rect">
            <a:avLst/>
          </a:prstGeom>
        </p:spPr>
      </p:pic>
      <p:sp>
        <p:nvSpPr>
          <p:cNvPr id="339" name="Rectangle 338">
            <a:extLst>
              <a:ext uri="{FF2B5EF4-FFF2-40B4-BE49-F238E27FC236}">
                <a16:creationId xmlns:a16="http://schemas.microsoft.com/office/drawing/2014/main" id="{4680344E-5CE0-C54E-B07A-06E0BDBE3759}"/>
              </a:ext>
            </a:extLst>
          </p:cNvPr>
          <p:cNvSpPr>
            <a:spLocks/>
          </p:cNvSpPr>
          <p:nvPr/>
        </p:nvSpPr>
        <p:spPr>
          <a:xfrm>
            <a:off x="1145797" y="2883744"/>
            <a:ext cx="754380" cy="1234440"/>
          </a:xfrm>
          <a:prstGeom prst="rect">
            <a:avLst/>
          </a:prstGeom>
          <a:solidFill>
            <a:srgbClr val="C00000"/>
          </a:solidFill>
          <a:ln>
            <a:solidFill>
              <a:schemeClr val="tx1"/>
            </a:solidFill>
          </a:ln>
          <a:effectLst/>
          <a:scene3d>
            <a:camera prst="isometricOffAxis1Right">
              <a:rot lat="600000" lon="18000000" rev="21000000"/>
            </a:camera>
            <a:lightRig rig="threePt" dir="t"/>
          </a:scene3d>
          <a:sp3d extrusionH="76200">
            <a:extrusionClr>
              <a:srgbClr val="C00000"/>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18" name="Rectangle 17">
            <a:extLst>
              <a:ext uri="{FF2B5EF4-FFF2-40B4-BE49-F238E27FC236}">
                <a16:creationId xmlns:a16="http://schemas.microsoft.com/office/drawing/2014/main" id="{D86F9624-907A-8944-89EF-6AC45C8D3E45}"/>
              </a:ext>
            </a:extLst>
          </p:cNvPr>
          <p:cNvSpPr/>
          <p:nvPr/>
        </p:nvSpPr>
        <p:spPr>
          <a:xfrm>
            <a:off x="6756400" y="1228142"/>
            <a:ext cx="1642534" cy="1676400"/>
          </a:xfrm>
          <a:prstGeom prst="rect">
            <a:avLst/>
          </a:prstGeom>
          <a:solidFill>
            <a:srgbClr val="FFFFFF">
              <a:alpha val="74902"/>
            </a:srgb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p:nvPr>
        </p:nvSpPr>
        <p:spPr/>
        <p:txBody>
          <a:bodyPr/>
          <a:lstStyle/>
          <a:p>
            <a:r>
              <a:rPr lang="en-US" dirty="0"/>
              <a:t>5G Radio Access</a:t>
            </a:r>
            <a:br>
              <a:rPr lang="en-US" dirty="0"/>
            </a:br>
            <a:r>
              <a:rPr lang="en-US" sz="1500" b="0" dirty="0"/>
              <a:t>Massive MIMO Verification</a:t>
            </a:r>
          </a:p>
        </p:txBody>
      </p:sp>
      <p:grpSp>
        <p:nvGrpSpPr>
          <p:cNvPr id="16" name="Group 15"/>
          <p:cNvGrpSpPr/>
          <p:nvPr/>
        </p:nvGrpSpPr>
        <p:grpSpPr>
          <a:xfrm>
            <a:off x="349805" y="3924670"/>
            <a:ext cx="469847" cy="1376792"/>
            <a:chOff x="545869" y="1257220"/>
            <a:chExt cx="865939" cy="2537460"/>
          </a:xfrm>
        </p:grpSpPr>
        <p:grpSp>
          <p:nvGrpSpPr>
            <p:cNvPr id="3" name="Group 2"/>
            <p:cNvGrpSpPr>
              <a:grpSpLocks noChangeAspect="1"/>
            </p:cNvGrpSpPr>
            <p:nvPr/>
          </p:nvGrpSpPr>
          <p:grpSpPr>
            <a:xfrm>
              <a:off x="545869" y="1257220"/>
              <a:ext cx="865939" cy="2537460"/>
              <a:chOff x="6100614" y="1600198"/>
              <a:chExt cx="717698" cy="2103122"/>
            </a:xfrm>
          </p:grpSpPr>
          <p:sp>
            <p:nvSpPr>
              <p:cNvPr id="4" name="Rectangle 3"/>
              <p:cNvSpPr/>
              <p:nvPr/>
            </p:nvSpPr>
            <p:spPr>
              <a:xfrm>
                <a:off x="6404936" y="1614506"/>
                <a:ext cx="94979" cy="427405"/>
              </a:xfrm>
              <a:prstGeom prst="rect">
                <a:avLst/>
              </a:prstGeom>
              <a:gradFill>
                <a:gsLst>
                  <a:gs pos="50000">
                    <a:schemeClr val="bg1">
                      <a:lumMod val="100000"/>
                    </a:schemeClr>
                  </a:gs>
                  <a:gs pos="0">
                    <a:schemeClr val="bg1">
                      <a:lumMod val="50000"/>
                    </a:schemeClr>
                  </a:gs>
                  <a:gs pos="100000">
                    <a:schemeClr val="bg1">
                      <a:lumMod val="50000"/>
                    </a:schemeClr>
                  </a:gs>
                </a:gsLst>
                <a:lin ang="0" scaled="1"/>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schemeClr val="tx1"/>
                  </a:solidFill>
                </a:endParaRPr>
              </a:p>
            </p:txBody>
          </p:sp>
          <p:sp>
            <p:nvSpPr>
              <p:cNvPr id="5" name="Rectangle 4"/>
              <p:cNvSpPr/>
              <p:nvPr/>
            </p:nvSpPr>
            <p:spPr>
              <a:xfrm>
                <a:off x="6395148" y="2041911"/>
                <a:ext cx="113976" cy="474894"/>
              </a:xfrm>
              <a:prstGeom prst="rect">
                <a:avLst/>
              </a:prstGeom>
              <a:gradFill>
                <a:gsLst>
                  <a:gs pos="50000">
                    <a:schemeClr val="bg1">
                      <a:lumMod val="100000"/>
                    </a:schemeClr>
                  </a:gs>
                  <a:gs pos="0">
                    <a:schemeClr val="bg1">
                      <a:lumMod val="50000"/>
                    </a:schemeClr>
                  </a:gs>
                  <a:gs pos="100000">
                    <a:schemeClr val="bg1">
                      <a:lumMod val="50000"/>
                    </a:schemeClr>
                  </a:gs>
                </a:gsLst>
                <a:lin ang="0" scaled="1"/>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schemeClr val="tx1"/>
                  </a:solidFill>
                </a:endParaRPr>
              </a:p>
            </p:txBody>
          </p:sp>
          <p:sp>
            <p:nvSpPr>
              <p:cNvPr id="6" name="Rectangle 5"/>
              <p:cNvSpPr/>
              <p:nvPr/>
            </p:nvSpPr>
            <p:spPr>
              <a:xfrm>
                <a:off x="6380901" y="3038468"/>
                <a:ext cx="142470" cy="664852"/>
              </a:xfrm>
              <a:prstGeom prst="rect">
                <a:avLst/>
              </a:prstGeom>
              <a:gradFill>
                <a:gsLst>
                  <a:gs pos="50000">
                    <a:schemeClr val="bg1">
                      <a:lumMod val="100000"/>
                    </a:schemeClr>
                  </a:gs>
                  <a:gs pos="0">
                    <a:schemeClr val="bg1">
                      <a:lumMod val="50000"/>
                    </a:schemeClr>
                  </a:gs>
                  <a:gs pos="100000">
                    <a:schemeClr val="bg1">
                      <a:lumMod val="50000"/>
                    </a:schemeClr>
                  </a:gs>
                </a:gsLst>
                <a:lin ang="0" scaled="1"/>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schemeClr val="tx1"/>
                  </a:solidFill>
                </a:endParaRPr>
              </a:p>
            </p:txBody>
          </p:sp>
          <p:sp>
            <p:nvSpPr>
              <p:cNvPr id="7" name="Rectangle 6"/>
              <p:cNvSpPr/>
              <p:nvPr/>
            </p:nvSpPr>
            <p:spPr>
              <a:xfrm>
                <a:off x="6390399" y="2514837"/>
                <a:ext cx="123474" cy="522384"/>
              </a:xfrm>
              <a:prstGeom prst="rect">
                <a:avLst/>
              </a:prstGeom>
              <a:gradFill>
                <a:gsLst>
                  <a:gs pos="50000">
                    <a:schemeClr val="bg1">
                      <a:lumMod val="100000"/>
                    </a:schemeClr>
                  </a:gs>
                  <a:gs pos="0">
                    <a:schemeClr val="bg1">
                      <a:lumMod val="50000"/>
                    </a:schemeClr>
                  </a:gs>
                  <a:gs pos="100000">
                    <a:schemeClr val="bg1">
                      <a:lumMod val="50000"/>
                    </a:schemeClr>
                  </a:gs>
                </a:gsLst>
                <a:lin ang="0" scaled="1"/>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schemeClr val="tx1"/>
                  </a:solidFill>
                </a:endParaRPr>
              </a:p>
            </p:txBody>
          </p:sp>
          <p:sp>
            <p:nvSpPr>
              <p:cNvPr id="8" name="Freeform 7"/>
              <p:cNvSpPr/>
              <p:nvPr/>
            </p:nvSpPr>
            <p:spPr>
              <a:xfrm>
                <a:off x="6100614" y="1819603"/>
                <a:ext cx="711579" cy="39959"/>
              </a:xfrm>
              <a:custGeom>
                <a:avLst/>
                <a:gdLst>
                  <a:gd name="connsiteX0" fmla="*/ 588885 w 1370120"/>
                  <a:gd name="connsiteY0" fmla="*/ 0 h 76940"/>
                  <a:gd name="connsiteX1" fmla="*/ 0 w 1370120"/>
                  <a:gd name="connsiteY1" fmla="*/ 38470 h 76940"/>
                  <a:gd name="connsiteX2" fmla="*/ 686540 w 1370120"/>
                  <a:gd name="connsiteY2" fmla="*/ 76940 h 76940"/>
                  <a:gd name="connsiteX3" fmla="*/ 1370120 w 1370120"/>
                  <a:gd name="connsiteY3" fmla="*/ 35511 h 76940"/>
                  <a:gd name="connsiteX4" fmla="*/ 775317 w 1370120"/>
                  <a:gd name="connsiteY4" fmla="*/ 0 h 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120" h="76940">
                    <a:moveTo>
                      <a:pt x="588885" y="0"/>
                    </a:moveTo>
                    <a:lnTo>
                      <a:pt x="0" y="38470"/>
                    </a:lnTo>
                    <a:lnTo>
                      <a:pt x="686540" y="76940"/>
                    </a:lnTo>
                    <a:lnTo>
                      <a:pt x="1370120" y="35511"/>
                    </a:lnTo>
                    <a:lnTo>
                      <a:pt x="775317" y="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60"/>
              </a:p>
            </p:txBody>
          </p:sp>
          <p:sp>
            <p:nvSpPr>
              <p:cNvPr id="9" name="Freeform 8"/>
              <p:cNvSpPr/>
              <p:nvPr/>
            </p:nvSpPr>
            <p:spPr>
              <a:xfrm flipV="1">
                <a:off x="6101659" y="1679983"/>
                <a:ext cx="711579" cy="39257"/>
              </a:xfrm>
              <a:custGeom>
                <a:avLst/>
                <a:gdLst>
                  <a:gd name="connsiteX0" fmla="*/ 588885 w 1370120"/>
                  <a:gd name="connsiteY0" fmla="*/ 0 h 76940"/>
                  <a:gd name="connsiteX1" fmla="*/ 0 w 1370120"/>
                  <a:gd name="connsiteY1" fmla="*/ 38470 h 76940"/>
                  <a:gd name="connsiteX2" fmla="*/ 686540 w 1370120"/>
                  <a:gd name="connsiteY2" fmla="*/ 76940 h 76940"/>
                  <a:gd name="connsiteX3" fmla="*/ 1370120 w 1370120"/>
                  <a:gd name="connsiteY3" fmla="*/ 35511 h 76940"/>
                  <a:gd name="connsiteX4" fmla="*/ 775317 w 1370120"/>
                  <a:gd name="connsiteY4" fmla="*/ 0 h 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120" h="76940">
                    <a:moveTo>
                      <a:pt x="588885" y="0"/>
                    </a:moveTo>
                    <a:lnTo>
                      <a:pt x="0" y="38470"/>
                    </a:lnTo>
                    <a:lnTo>
                      <a:pt x="686540" y="76940"/>
                    </a:lnTo>
                    <a:lnTo>
                      <a:pt x="1370120" y="35511"/>
                    </a:lnTo>
                    <a:lnTo>
                      <a:pt x="775317" y="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60"/>
              </a:p>
            </p:txBody>
          </p:sp>
          <p:sp>
            <p:nvSpPr>
              <p:cNvPr id="10" name="Trapezoid 9"/>
              <p:cNvSpPr/>
              <p:nvPr/>
            </p:nvSpPr>
            <p:spPr>
              <a:xfrm rot="16200000" flipH="1">
                <a:off x="6010859" y="1729848"/>
                <a:ext cx="239349" cy="59838"/>
              </a:xfrm>
              <a:prstGeom prst="trapezoid">
                <a:avLst>
                  <a:gd name="adj" fmla="val 19864"/>
                </a:avLst>
              </a:prstGeom>
              <a:solidFill>
                <a:schemeClr val="tx2">
                  <a:lumMod val="60000"/>
                  <a:lumOff val="40000"/>
                </a:schemeClr>
              </a:solidFill>
              <a:ln w="12700">
                <a:noFill/>
              </a:ln>
              <a:effectLst>
                <a:glow>
                  <a:schemeClr val="tx2">
                    <a:lumMod val="40000"/>
                    <a:lumOff val="60000"/>
                    <a:alpha val="40000"/>
                  </a:schemeClr>
                </a:glow>
              </a:effectLst>
              <a:scene3d>
                <a:camera prst="perspectiveLeft" fov="0">
                  <a:rot lat="20999996" lon="21599960" rev="300000"/>
                </a:camera>
                <a:lightRig rig="balanced" dir="t"/>
              </a:scene3d>
              <a:sp3d extrusionH="76200" contourW="6350">
                <a:bevelT w="25400" h="1905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schemeClr val="tx1"/>
                  </a:solidFill>
                </a:endParaRPr>
              </a:p>
            </p:txBody>
          </p:sp>
          <p:sp>
            <p:nvSpPr>
              <p:cNvPr id="11" name="Trapezoid 10"/>
              <p:cNvSpPr/>
              <p:nvPr/>
            </p:nvSpPr>
            <p:spPr>
              <a:xfrm rot="16200000" flipH="1">
                <a:off x="6091688" y="1729847"/>
                <a:ext cx="279240" cy="59838"/>
              </a:xfrm>
              <a:prstGeom prst="trapezoid">
                <a:avLst>
                  <a:gd name="adj" fmla="val 19864"/>
                </a:avLst>
              </a:prstGeom>
              <a:solidFill>
                <a:schemeClr val="tx2">
                  <a:lumMod val="60000"/>
                  <a:lumOff val="40000"/>
                </a:schemeClr>
              </a:solidFill>
              <a:ln w="12700">
                <a:noFill/>
              </a:ln>
              <a:effectLst>
                <a:glow>
                  <a:schemeClr val="tx2">
                    <a:lumMod val="40000"/>
                    <a:lumOff val="60000"/>
                    <a:alpha val="40000"/>
                  </a:schemeClr>
                </a:glow>
              </a:effectLst>
              <a:scene3d>
                <a:camera prst="perspectiveLeft" fov="0">
                  <a:rot lat="20999996" lon="21599960" rev="300000"/>
                </a:camera>
                <a:lightRig rig="balanced" dir="t"/>
              </a:scene3d>
              <a:sp3d extrusionH="76200" contourW="6350">
                <a:bevelT w="25400" h="1905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schemeClr val="tx1"/>
                  </a:solidFill>
                </a:endParaRPr>
              </a:p>
            </p:txBody>
          </p:sp>
          <p:sp>
            <p:nvSpPr>
              <p:cNvPr id="12" name="Trapezoid 11"/>
              <p:cNvSpPr/>
              <p:nvPr/>
            </p:nvSpPr>
            <p:spPr>
              <a:xfrm rot="16200000" flipH="1">
                <a:off x="6171471" y="1729847"/>
                <a:ext cx="319132" cy="59838"/>
              </a:xfrm>
              <a:prstGeom prst="trapezoid">
                <a:avLst>
                  <a:gd name="adj" fmla="val 19864"/>
                </a:avLst>
              </a:prstGeom>
              <a:solidFill>
                <a:schemeClr val="tx2">
                  <a:lumMod val="60000"/>
                  <a:lumOff val="40000"/>
                </a:schemeClr>
              </a:solidFill>
              <a:ln w="12700">
                <a:noFill/>
              </a:ln>
              <a:effectLst>
                <a:glow>
                  <a:schemeClr val="tx2">
                    <a:lumMod val="40000"/>
                    <a:lumOff val="60000"/>
                    <a:alpha val="40000"/>
                  </a:schemeClr>
                </a:glow>
              </a:effectLst>
              <a:scene3d>
                <a:camera prst="perspectiveLeft" fov="0">
                  <a:rot lat="20999996" lon="21599960" rev="300000"/>
                </a:camera>
                <a:lightRig rig="balanced" dir="t"/>
              </a:scene3d>
              <a:sp3d extrusionH="76200" contourW="6350">
                <a:bevelT w="25400" h="1905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schemeClr val="tx1"/>
                  </a:solidFill>
                </a:endParaRPr>
              </a:p>
            </p:txBody>
          </p:sp>
          <p:sp>
            <p:nvSpPr>
              <p:cNvPr id="13" name="Trapezoid 12"/>
              <p:cNvSpPr/>
              <p:nvPr/>
            </p:nvSpPr>
            <p:spPr>
              <a:xfrm rot="5400000">
                <a:off x="6668718" y="1729847"/>
                <a:ext cx="239349" cy="59838"/>
              </a:xfrm>
              <a:prstGeom prst="trapezoid">
                <a:avLst>
                  <a:gd name="adj" fmla="val 19864"/>
                </a:avLst>
              </a:prstGeom>
              <a:solidFill>
                <a:schemeClr val="tx2">
                  <a:lumMod val="60000"/>
                  <a:lumOff val="40000"/>
                </a:schemeClr>
              </a:solidFill>
              <a:ln w="12700">
                <a:noFill/>
              </a:ln>
              <a:effectLst>
                <a:glow>
                  <a:schemeClr val="tx2">
                    <a:lumMod val="40000"/>
                    <a:lumOff val="60000"/>
                    <a:alpha val="40000"/>
                  </a:schemeClr>
                </a:glow>
              </a:effectLst>
              <a:scene3d>
                <a:camera prst="perspectiveAbove" fov="0">
                  <a:rot lat="20699999" lon="0" rev="21299999"/>
                </a:camera>
                <a:lightRig rig="balanced" dir="t"/>
              </a:scene3d>
              <a:sp3d extrusionH="76200" contourW="6350">
                <a:bevelT w="25400" h="25400"/>
                <a:bevelB w="0" h="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solidFill>
                    <a:schemeClr val="tx1"/>
                  </a:solidFill>
                </a:endParaRPr>
              </a:p>
            </p:txBody>
          </p:sp>
          <p:sp>
            <p:nvSpPr>
              <p:cNvPr id="14" name="Trapezoid 13"/>
              <p:cNvSpPr/>
              <p:nvPr/>
            </p:nvSpPr>
            <p:spPr>
              <a:xfrm rot="5400000">
                <a:off x="6550442" y="1729849"/>
                <a:ext cx="279240" cy="59838"/>
              </a:xfrm>
              <a:prstGeom prst="trapezoid">
                <a:avLst>
                  <a:gd name="adj" fmla="val 19864"/>
                </a:avLst>
              </a:prstGeom>
              <a:solidFill>
                <a:schemeClr val="tx2">
                  <a:lumMod val="60000"/>
                  <a:lumOff val="40000"/>
                </a:schemeClr>
              </a:solidFill>
              <a:ln w="12700">
                <a:noFill/>
              </a:ln>
              <a:effectLst>
                <a:glow>
                  <a:schemeClr val="tx2">
                    <a:lumMod val="40000"/>
                    <a:lumOff val="60000"/>
                    <a:alpha val="40000"/>
                  </a:schemeClr>
                </a:glow>
              </a:effectLst>
              <a:scene3d>
                <a:camera prst="perspectiveAbove" fov="0">
                  <a:rot lat="20699999" lon="0" rev="21299999"/>
                </a:camera>
                <a:lightRig rig="balanced" dir="t"/>
              </a:scene3d>
              <a:sp3d extrusionH="76200" contourW="6350">
                <a:bevelT w="25400" h="25400"/>
                <a:bevelB w="0" h="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schemeClr val="tx1"/>
                  </a:solidFill>
                </a:endParaRPr>
              </a:p>
            </p:txBody>
          </p:sp>
          <p:sp>
            <p:nvSpPr>
              <p:cNvPr id="15" name="Trapezoid 14"/>
              <p:cNvSpPr/>
              <p:nvPr/>
            </p:nvSpPr>
            <p:spPr>
              <a:xfrm rot="5400000">
                <a:off x="6430766" y="1729846"/>
                <a:ext cx="319133" cy="59838"/>
              </a:xfrm>
              <a:prstGeom prst="trapezoid">
                <a:avLst>
                  <a:gd name="adj" fmla="val 19864"/>
                </a:avLst>
              </a:prstGeom>
              <a:solidFill>
                <a:schemeClr val="tx2">
                  <a:lumMod val="60000"/>
                  <a:lumOff val="40000"/>
                </a:schemeClr>
              </a:solidFill>
              <a:ln w="12700">
                <a:noFill/>
              </a:ln>
              <a:effectLst>
                <a:glow>
                  <a:schemeClr val="tx2">
                    <a:lumMod val="40000"/>
                    <a:lumOff val="60000"/>
                    <a:alpha val="40000"/>
                  </a:schemeClr>
                </a:glow>
              </a:effectLst>
              <a:scene3d>
                <a:camera prst="perspectiveAbove" fov="0">
                  <a:rot lat="20699999" lon="0" rev="21299999"/>
                </a:camera>
                <a:lightRig rig="balanced" dir="t"/>
              </a:scene3d>
              <a:sp3d extrusionH="76200" contourW="6350">
                <a:bevelT w="25400" h="25400"/>
                <a:bevelB w="0" h="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schemeClr val="tx1"/>
                  </a:solidFill>
                </a:endParaRPr>
              </a:p>
            </p:txBody>
          </p:sp>
        </p:grpSp>
        <p:sp>
          <p:nvSpPr>
            <p:cNvPr id="324" name="Rectangle 323"/>
            <p:cNvSpPr>
              <a:spLocks noChangeAspect="1"/>
            </p:cNvSpPr>
            <p:nvPr/>
          </p:nvSpPr>
          <p:spPr>
            <a:xfrm>
              <a:off x="1008329" y="2189925"/>
              <a:ext cx="150876" cy="137160"/>
            </a:xfrm>
            <a:prstGeom prst="rect">
              <a:avLst/>
            </a:prstGeom>
            <a:solidFill>
              <a:srgbClr val="C00000"/>
            </a:solidFill>
            <a:ln>
              <a:solidFill>
                <a:schemeClr val="tx1"/>
              </a:solidFill>
            </a:ln>
            <a:effectLst/>
            <a:scene3d>
              <a:camera prst="isometricOffAxis1Right">
                <a:rot lat="600000" lon="18000000" rev="21000000"/>
              </a:camera>
              <a:lightRig rig="threePt" dir="t"/>
            </a:scene3d>
            <a:sp3d extrusionH="76200" contourW="12700">
              <a:extrusionClr>
                <a:srgbClr val="C00000"/>
              </a:extrusionClr>
              <a:contourClr>
                <a:srgbClr val="C00000"/>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grpSp>
      <p:sp>
        <p:nvSpPr>
          <p:cNvPr id="32" name="Triangle 31"/>
          <p:cNvSpPr/>
          <p:nvPr/>
        </p:nvSpPr>
        <p:spPr>
          <a:xfrm rot="16200000">
            <a:off x="279255" y="3337158"/>
            <a:ext cx="1527013" cy="731264"/>
          </a:xfrm>
          <a:custGeom>
            <a:avLst/>
            <a:gdLst>
              <a:gd name="connsiteX0" fmla="*/ 0 w 1828800"/>
              <a:gd name="connsiteY0" fmla="*/ 487947 h 487947"/>
              <a:gd name="connsiteX1" fmla="*/ 914400 w 1828800"/>
              <a:gd name="connsiteY1" fmla="*/ 0 h 487947"/>
              <a:gd name="connsiteX2" fmla="*/ 1828800 w 1828800"/>
              <a:gd name="connsiteY2" fmla="*/ 487947 h 487947"/>
              <a:gd name="connsiteX3" fmla="*/ 0 w 1828800"/>
              <a:gd name="connsiteY3" fmla="*/ 487947 h 487947"/>
              <a:gd name="connsiteX0" fmla="*/ 330200 w 2159000"/>
              <a:gd name="connsiteY0" fmla="*/ 1087385 h 1087385"/>
              <a:gd name="connsiteX1" fmla="*/ 0 w 2159000"/>
              <a:gd name="connsiteY1" fmla="*/ 0 h 1087385"/>
              <a:gd name="connsiteX2" fmla="*/ 2159000 w 2159000"/>
              <a:gd name="connsiteY2" fmla="*/ 1087385 h 1087385"/>
              <a:gd name="connsiteX3" fmla="*/ 330200 w 2159000"/>
              <a:gd name="connsiteY3" fmla="*/ 1087385 h 1087385"/>
              <a:gd name="connsiteX0" fmla="*/ 386080 w 2159000"/>
              <a:gd name="connsiteY0" fmla="*/ 1148348 h 1148348"/>
              <a:gd name="connsiteX1" fmla="*/ 0 w 2159000"/>
              <a:gd name="connsiteY1" fmla="*/ 0 h 1148348"/>
              <a:gd name="connsiteX2" fmla="*/ 2159000 w 2159000"/>
              <a:gd name="connsiteY2" fmla="*/ 1087385 h 1148348"/>
              <a:gd name="connsiteX3" fmla="*/ 386080 w 2159000"/>
              <a:gd name="connsiteY3" fmla="*/ 1148348 h 1148348"/>
              <a:gd name="connsiteX0" fmla="*/ 386080 w 2148840"/>
              <a:gd name="connsiteY0" fmla="*/ 1148348 h 1468385"/>
              <a:gd name="connsiteX1" fmla="*/ 0 w 2148840"/>
              <a:gd name="connsiteY1" fmla="*/ 0 h 1468385"/>
              <a:gd name="connsiteX2" fmla="*/ 2148840 w 2148840"/>
              <a:gd name="connsiteY2" fmla="*/ 1468385 h 1468385"/>
              <a:gd name="connsiteX3" fmla="*/ 386080 w 2148840"/>
              <a:gd name="connsiteY3" fmla="*/ 1148348 h 1468385"/>
              <a:gd name="connsiteX0" fmla="*/ 386080 w 2148840"/>
              <a:gd name="connsiteY0" fmla="*/ 1148348 h 1468385"/>
              <a:gd name="connsiteX1" fmla="*/ 0 w 2148840"/>
              <a:gd name="connsiteY1" fmla="*/ 0 h 1468385"/>
              <a:gd name="connsiteX2" fmla="*/ 2148840 w 2148840"/>
              <a:gd name="connsiteY2" fmla="*/ 1468385 h 1468385"/>
              <a:gd name="connsiteX3" fmla="*/ 386080 w 2148840"/>
              <a:gd name="connsiteY3" fmla="*/ 1148348 h 1468385"/>
              <a:gd name="connsiteX0" fmla="*/ 386080 w 2148840"/>
              <a:gd name="connsiteY0" fmla="*/ 1148348 h 1468385"/>
              <a:gd name="connsiteX1" fmla="*/ 0 w 2148840"/>
              <a:gd name="connsiteY1" fmla="*/ 0 h 1468385"/>
              <a:gd name="connsiteX2" fmla="*/ 2148840 w 2148840"/>
              <a:gd name="connsiteY2" fmla="*/ 1468385 h 1468385"/>
              <a:gd name="connsiteX3" fmla="*/ 386080 w 2148840"/>
              <a:gd name="connsiteY3" fmla="*/ 1148348 h 1468385"/>
              <a:gd name="connsiteX0" fmla="*/ 386080 w 2148840"/>
              <a:gd name="connsiteY0" fmla="*/ 1148348 h 1468385"/>
              <a:gd name="connsiteX1" fmla="*/ 0 w 2148840"/>
              <a:gd name="connsiteY1" fmla="*/ 0 h 1468385"/>
              <a:gd name="connsiteX2" fmla="*/ 2148840 w 2148840"/>
              <a:gd name="connsiteY2" fmla="*/ 1468385 h 1468385"/>
              <a:gd name="connsiteX3" fmla="*/ 386080 w 2148840"/>
              <a:gd name="connsiteY3" fmla="*/ 1148348 h 1468385"/>
              <a:gd name="connsiteX0" fmla="*/ 386080 w 2148840"/>
              <a:gd name="connsiteY0" fmla="*/ 1148348 h 1468385"/>
              <a:gd name="connsiteX1" fmla="*/ 0 w 2148840"/>
              <a:gd name="connsiteY1" fmla="*/ 0 h 1468385"/>
              <a:gd name="connsiteX2" fmla="*/ 2148840 w 2148840"/>
              <a:gd name="connsiteY2" fmla="*/ 1468385 h 1468385"/>
              <a:gd name="connsiteX3" fmla="*/ 386080 w 2148840"/>
              <a:gd name="connsiteY3" fmla="*/ 1148348 h 1468385"/>
              <a:gd name="connsiteX0" fmla="*/ 386080 w 2148840"/>
              <a:gd name="connsiteY0" fmla="*/ 1148348 h 1468385"/>
              <a:gd name="connsiteX1" fmla="*/ 0 w 2148840"/>
              <a:gd name="connsiteY1" fmla="*/ 0 h 1468385"/>
              <a:gd name="connsiteX2" fmla="*/ 2148840 w 2148840"/>
              <a:gd name="connsiteY2" fmla="*/ 1468385 h 1468385"/>
              <a:gd name="connsiteX3" fmla="*/ 386080 w 2148840"/>
              <a:gd name="connsiteY3" fmla="*/ 1148348 h 1468385"/>
              <a:gd name="connsiteX0" fmla="*/ 386080 w 2153920"/>
              <a:gd name="connsiteY0" fmla="*/ 1148348 h 1498868"/>
              <a:gd name="connsiteX1" fmla="*/ 0 w 2153920"/>
              <a:gd name="connsiteY1" fmla="*/ 0 h 1498868"/>
              <a:gd name="connsiteX2" fmla="*/ 2153920 w 2153920"/>
              <a:gd name="connsiteY2" fmla="*/ 1498868 h 1498868"/>
              <a:gd name="connsiteX3" fmla="*/ 386080 w 2153920"/>
              <a:gd name="connsiteY3" fmla="*/ 1148348 h 1498868"/>
              <a:gd name="connsiteX0" fmla="*/ 370840 w 2153920"/>
              <a:gd name="connsiteY0" fmla="*/ 1239788 h 1498868"/>
              <a:gd name="connsiteX1" fmla="*/ 0 w 2153920"/>
              <a:gd name="connsiteY1" fmla="*/ 0 h 1498868"/>
              <a:gd name="connsiteX2" fmla="*/ 2153920 w 2153920"/>
              <a:gd name="connsiteY2" fmla="*/ 1498868 h 1498868"/>
              <a:gd name="connsiteX3" fmla="*/ 370840 w 2153920"/>
              <a:gd name="connsiteY3" fmla="*/ 1239788 h 1498868"/>
              <a:gd name="connsiteX0" fmla="*/ 370840 w 2143760"/>
              <a:gd name="connsiteY0" fmla="*/ 1239788 h 1569988"/>
              <a:gd name="connsiteX1" fmla="*/ 0 w 2143760"/>
              <a:gd name="connsiteY1" fmla="*/ 0 h 1569988"/>
              <a:gd name="connsiteX2" fmla="*/ 2143760 w 2143760"/>
              <a:gd name="connsiteY2" fmla="*/ 1569988 h 1569988"/>
              <a:gd name="connsiteX3" fmla="*/ 370840 w 2143760"/>
              <a:gd name="connsiteY3" fmla="*/ 1239788 h 1569988"/>
              <a:gd name="connsiteX0" fmla="*/ 401320 w 2174240"/>
              <a:gd name="connsiteY0" fmla="*/ 1255028 h 1585228"/>
              <a:gd name="connsiteX1" fmla="*/ 0 w 2174240"/>
              <a:gd name="connsiteY1" fmla="*/ 0 h 1585228"/>
              <a:gd name="connsiteX2" fmla="*/ 2174240 w 2174240"/>
              <a:gd name="connsiteY2" fmla="*/ 1585228 h 1585228"/>
              <a:gd name="connsiteX3" fmla="*/ 401320 w 2174240"/>
              <a:gd name="connsiteY3" fmla="*/ 1255028 h 1585228"/>
              <a:gd name="connsiteX0" fmla="*/ 401320 w 2036017"/>
              <a:gd name="connsiteY0" fmla="*/ 1255028 h 1907678"/>
              <a:gd name="connsiteX1" fmla="*/ 0 w 2036017"/>
              <a:gd name="connsiteY1" fmla="*/ 0 h 1907678"/>
              <a:gd name="connsiteX2" fmla="*/ 2036017 w 2036017"/>
              <a:gd name="connsiteY2" fmla="*/ 1907678 h 1907678"/>
              <a:gd name="connsiteX3" fmla="*/ 401320 w 2036017"/>
              <a:gd name="connsiteY3" fmla="*/ 1255028 h 1907678"/>
              <a:gd name="connsiteX0" fmla="*/ 518279 w 2036017"/>
              <a:gd name="connsiteY0" fmla="*/ 1348641 h 1907678"/>
              <a:gd name="connsiteX1" fmla="*/ 0 w 2036017"/>
              <a:gd name="connsiteY1" fmla="*/ 0 h 1907678"/>
              <a:gd name="connsiteX2" fmla="*/ 2036017 w 2036017"/>
              <a:gd name="connsiteY2" fmla="*/ 1907678 h 1907678"/>
              <a:gd name="connsiteX3" fmla="*/ 518279 w 2036017"/>
              <a:gd name="connsiteY3" fmla="*/ 1348641 h 1907678"/>
              <a:gd name="connsiteX0" fmla="*/ 518279 w 2036017"/>
              <a:gd name="connsiteY0" fmla="*/ 1348641 h 1925999"/>
              <a:gd name="connsiteX1" fmla="*/ 0 w 2036017"/>
              <a:gd name="connsiteY1" fmla="*/ 0 h 1925999"/>
              <a:gd name="connsiteX2" fmla="*/ 2036017 w 2036017"/>
              <a:gd name="connsiteY2" fmla="*/ 1907678 h 1925999"/>
              <a:gd name="connsiteX3" fmla="*/ 518279 w 2036017"/>
              <a:gd name="connsiteY3" fmla="*/ 1348641 h 1925999"/>
              <a:gd name="connsiteX0" fmla="*/ 518279 w 2036017"/>
              <a:gd name="connsiteY0" fmla="*/ 1348641 h 1925999"/>
              <a:gd name="connsiteX1" fmla="*/ 0 w 2036017"/>
              <a:gd name="connsiteY1" fmla="*/ 0 h 1925999"/>
              <a:gd name="connsiteX2" fmla="*/ 2036017 w 2036017"/>
              <a:gd name="connsiteY2" fmla="*/ 1907678 h 1925999"/>
              <a:gd name="connsiteX3" fmla="*/ 518279 w 2036017"/>
              <a:gd name="connsiteY3" fmla="*/ 1348641 h 1925999"/>
              <a:gd name="connsiteX0" fmla="*/ 518279 w 2036017"/>
              <a:gd name="connsiteY0" fmla="*/ 1348641 h 1907678"/>
              <a:gd name="connsiteX1" fmla="*/ 0 w 2036017"/>
              <a:gd name="connsiteY1" fmla="*/ 0 h 1907678"/>
              <a:gd name="connsiteX2" fmla="*/ 2036017 w 2036017"/>
              <a:gd name="connsiteY2" fmla="*/ 1907678 h 1907678"/>
              <a:gd name="connsiteX3" fmla="*/ 518279 w 2036017"/>
              <a:gd name="connsiteY3" fmla="*/ 1348641 h 1907678"/>
              <a:gd name="connsiteX0" fmla="*/ 518279 w 2036017"/>
              <a:gd name="connsiteY0" fmla="*/ 1348641 h 1907678"/>
              <a:gd name="connsiteX1" fmla="*/ 0 w 2036017"/>
              <a:gd name="connsiteY1" fmla="*/ 0 h 1907678"/>
              <a:gd name="connsiteX2" fmla="*/ 2036017 w 2036017"/>
              <a:gd name="connsiteY2" fmla="*/ 1907678 h 1907678"/>
              <a:gd name="connsiteX3" fmla="*/ 518279 w 2036017"/>
              <a:gd name="connsiteY3" fmla="*/ 1348641 h 1907678"/>
            </a:gdLst>
            <a:ahLst/>
            <a:cxnLst>
              <a:cxn ang="0">
                <a:pos x="connsiteX0" y="connsiteY0"/>
              </a:cxn>
              <a:cxn ang="0">
                <a:pos x="connsiteX1" y="connsiteY1"/>
              </a:cxn>
              <a:cxn ang="0">
                <a:pos x="connsiteX2" y="connsiteY2"/>
              </a:cxn>
              <a:cxn ang="0">
                <a:pos x="connsiteX3" y="connsiteY3"/>
              </a:cxn>
            </a:cxnLst>
            <a:rect l="l" t="t" r="r" b="b"/>
            <a:pathLst>
              <a:path w="2036017" h="1907678">
                <a:moveTo>
                  <a:pt x="518279" y="1348641"/>
                </a:moveTo>
                <a:lnTo>
                  <a:pt x="0" y="0"/>
                </a:lnTo>
                <a:cubicBezTo>
                  <a:pt x="416561" y="591068"/>
                  <a:pt x="873892" y="1116193"/>
                  <a:pt x="2036017" y="1907678"/>
                </a:cubicBezTo>
                <a:cubicBezTo>
                  <a:pt x="1512769" y="1729810"/>
                  <a:pt x="1024192" y="1534987"/>
                  <a:pt x="518279" y="1348641"/>
                </a:cubicBezTo>
                <a:close/>
              </a:path>
            </a:pathLst>
          </a:custGeom>
          <a:solidFill>
            <a:srgbClr val="FFFFFF">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457200" bIns="45720" numCol="1" spcCol="0" rtlCol="0" fromWordArt="0" anchor="ctr" anchorCtr="0" forceAA="0" compatLnSpc="1">
            <a:prstTxWarp prst="textNoShape">
              <a:avLst/>
            </a:prstTxWarp>
            <a:noAutofit/>
          </a:bodyPr>
          <a:lstStyle/>
          <a:p>
            <a:pPr algn="ctr"/>
            <a:endParaRPr lang="en-US" sz="2400" dirty="0"/>
          </a:p>
        </p:txBody>
      </p:sp>
      <p:grpSp>
        <p:nvGrpSpPr>
          <p:cNvPr id="17" name="Group 16">
            <a:extLst>
              <a:ext uri="{FF2B5EF4-FFF2-40B4-BE49-F238E27FC236}">
                <a16:creationId xmlns:a16="http://schemas.microsoft.com/office/drawing/2014/main" id="{F203F1F1-E109-0946-9203-84AC249DB453}"/>
              </a:ext>
            </a:extLst>
          </p:cNvPr>
          <p:cNvGrpSpPr/>
          <p:nvPr/>
        </p:nvGrpSpPr>
        <p:grpSpPr>
          <a:xfrm>
            <a:off x="1877896" y="2791139"/>
            <a:ext cx="6758207" cy="2203334"/>
            <a:chOff x="1925110" y="2578518"/>
            <a:chExt cx="9010943" cy="2937779"/>
          </a:xfrm>
        </p:grpSpPr>
        <p:grpSp>
          <p:nvGrpSpPr>
            <p:cNvPr id="333" name="Group 332"/>
            <p:cNvGrpSpPr/>
            <p:nvPr/>
          </p:nvGrpSpPr>
          <p:grpSpPr>
            <a:xfrm>
              <a:off x="1925110" y="2578518"/>
              <a:ext cx="2011681" cy="1828801"/>
              <a:chOff x="4213307" y="1794021"/>
              <a:chExt cx="2011680" cy="1828800"/>
            </a:xfrm>
          </p:grpSpPr>
          <p:sp>
            <p:nvSpPr>
              <p:cNvPr id="55" name="Rectangle 54"/>
              <p:cNvSpPr/>
              <p:nvPr/>
            </p:nvSpPr>
            <p:spPr>
              <a:xfrm>
                <a:off x="4213307" y="1794021"/>
                <a:ext cx="2011680" cy="1828800"/>
              </a:xfrm>
              <a:prstGeom prst="rect">
                <a:avLst/>
              </a:prstGeom>
              <a:solidFill>
                <a:srgbClr val="C00000"/>
              </a:solidFill>
              <a:ln>
                <a:solidFill>
                  <a:schemeClr val="tx1"/>
                </a:solidFill>
              </a:ln>
              <a:effectLst/>
              <a:scene3d>
                <a:camera prst="isometricOffAxis1Right">
                  <a:rot lat="600000" lon="18000000" rev="21000000"/>
                </a:camera>
                <a:lightRig rig="threePt" dir="t"/>
              </a:scene3d>
              <a:sp3d extrusionH="177800">
                <a:extrusionClr>
                  <a:srgbClr val="C00000"/>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grpSp>
            <p:nvGrpSpPr>
              <p:cNvPr id="88" name="Group 87"/>
              <p:cNvGrpSpPr/>
              <p:nvPr/>
            </p:nvGrpSpPr>
            <p:grpSpPr>
              <a:xfrm>
                <a:off x="4615765" y="3297736"/>
                <a:ext cx="1075982" cy="288030"/>
                <a:chOff x="6035441" y="1781549"/>
                <a:chExt cx="1075982" cy="288030"/>
              </a:xfrm>
            </p:grpSpPr>
            <p:grpSp>
              <p:nvGrpSpPr>
                <p:cNvPr id="56" name="Group 55"/>
                <p:cNvGrpSpPr>
                  <a:grpSpLocks noChangeAspect="1"/>
                </p:cNvGrpSpPr>
                <p:nvPr/>
              </p:nvGrpSpPr>
              <p:grpSpPr>
                <a:xfrm>
                  <a:off x="6928543" y="1781549"/>
                  <a:ext cx="182880" cy="182880"/>
                  <a:chOff x="6077366" y="1976541"/>
                  <a:chExt cx="363365" cy="363365"/>
                </a:xfrm>
                <a:scene3d>
                  <a:camera prst="orthographicFront">
                    <a:rot lat="600000" lon="17999983" rev="21000000"/>
                  </a:camera>
                  <a:lightRig rig="threePt" dir="t"/>
                </a:scene3d>
              </p:grpSpPr>
              <p:sp>
                <p:nvSpPr>
                  <p:cNvPr id="57" name="Oval 56"/>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58" name="Straight Connector 57"/>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60" name="Group 59"/>
                <p:cNvGrpSpPr>
                  <a:grpSpLocks noChangeAspect="1"/>
                </p:cNvGrpSpPr>
                <p:nvPr/>
              </p:nvGrpSpPr>
              <p:grpSpPr>
                <a:xfrm>
                  <a:off x="6801434" y="1794194"/>
                  <a:ext cx="182880" cy="182880"/>
                  <a:chOff x="6077366" y="1976541"/>
                  <a:chExt cx="363365" cy="363365"/>
                </a:xfrm>
                <a:scene3d>
                  <a:camera prst="orthographicFront">
                    <a:rot lat="600000" lon="17999983" rev="21000000"/>
                  </a:camera>
                  <a:lightRig rig="threePt" dir="t"/>
                </a:scene3d>
              </p:grpSpPr>
              <p:sp>
                <p:nvSpPr>
                  <p:cNvPr id="61" name="Oval 60"/>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62" name="Straight Connector 61"/>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64" name="Group 63"/>
                <p:cNvGrpSpPr>
                  <a:grpSpLocks noChangeAspect="1"/>
                </p:cNvGrpSpPr>
                <p:nvPr/>
              </p:nvGrpSpPr>
              <p:grpSpPr>
                <a:xfrm>
                  <a:off x="6677649" y="1814159"/>
                  <a:ext cx="182880" cy="182880"/>
                  <a:chOff x="6077366" y="1976541"/>
                  <a:chExt cx="363365" cy="363365"/>
                </a:xfrm>
                <a:scene3d>
                  <a:camera prst="orthographicFront">
                    <a:rot lat="600000" lon="17999983" rev="21000000"/>
                  </a:camera>
                  <a:lightRig rig="threePt" dir="t"/>
                </a:scene3d>
              </p:grpSpPr>
              <p:sp>
                <p:nvSpPr>
                  <p:cNvPr id="65" name="Oval 64"/>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66" name="Straight Connector 65"/>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68" name="Group 67"/>
                <p:cNvGrpSpPr>
                  <a:grpSpLocks noChangeAspect="1"/>
                </p:cNvGrpSpPr>
                <p:nvPr/>
              </p:nvGrpSpPr>
              <p:grpSpPr>
                <a:xfrm>
                  <a:off x="6550540" y="1826804"/>
                  <a:ext cx="182880" cy="182880"/>
                  <a:chOff x="6077366" y="1976541"/>
                  <a:chExt cx="363365" cy="363365"/>
                </a:xfrm>
                <a:scene3d>
                  <a:camera prst="orthographicFront">
                    <a:rot lat="600000" lon="17999983" rev="21000000"/>
                  </a:camera>
                  <a:lightRig rig="threePt" dir="t"/>
                </a:scene3d>
              </p:grpSpPr>
              <p:sp>
                <p:nvSpPr>
                  <p:cNvPr id="69" name="Oval 68"/>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70" name="Straight Connector 69"/>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72" name="Group 71"/>
                <p:cNvGrpSpPr>
                  <a:grpSpLocks noChangeAspect="1"/>
                </p:cNvGrpSpPr>
                <p:nvPr/>
              </p:nvGrpSpPr>
              <p:grpSpPr>
                <a:xfrm>
                  <a:off x="6422096" y="1842110"/>
                  <a:ext cx="182880" cy="182880"/>
                  <a:chOff x="6077366" y="1976541"/>
                  <a:chExt cx="363365" cy="363365"/>
                </a:xfrm>
                <a:scene3d>
                  <a:camera prst="orthographicFront">
                    <a:rot lat="600000" lon="17999983" rev="21000000"/>
                  </a:camera>
                  <a:lightRig rig="threePt" dir="t"/>
                </a:scene3d>
              </p:grpSpPr>
              <p:sp>
                <p:nvSpPr>
                  <p:cNvPr id="73" name="Oval 72"/>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74" name="Straight Connector 73"/>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76" name="Group 75"/>
                <p:cNvGrpSpPr>
                  <a:grpSpLocks noChangeAspect="1"/>
                </p:cNvGrpSpPr>
                <p:nvPr/>
              </p:nvGrpSpPr>
              <p:grpSpPr>
                <a:xfrm>
                  <a:off x="6294987" y="1854755"/>
                  <a:ext cx="182880" cy="182880"/>
                  <a:chOff x="6077366" y="1976541"/>
                  <a:chExt cx="363365" cy="363365"/>
                </a:xfrm>
                <a:scene3d>
                  <a:camera prst="orthographicFront">
                    <a:rot lat="600000" lon="17999983" rev="21000000"/>
                  </a:camera>
                  <a:lightRig rig="threePt" dir="t"/>
                </a:scene3d>
              </p:grpSpPr>
              <p:sp>
                <p:nvSpPr>
                  <p:cNvPr id="77" name="Oval 76"/>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78" name="Straight Connector 77"/>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80" name="Group 79"/>
                <p:cNvGrpSpPr>
                  <a:grpSpLocks noChangeAspect="1"/>
                </p:cNvGrpSpPr>
                <p:nvPr/>
              </p:nvGrpSpPr>
              <p:grpSpPr>
                <a:xfrm>
                  <a:off x="6162550" y="1874054"/>
                  <a:ext cx="182880" cy="182880"/>
                  <a:chOff x="6077366" y="1976541"/>
                  <a:chExt cx="363365" cy="363365"/>
                </a:xfrm>
                <a:scene3d>
                  <a:camera prst="orthographicFront">
                    <a:rot lat="600000" lon="17999983" rev="21000000"/>
                  </a:camera>
                  <a:lightRig rig="threePt" dir="t"/>
                </a:scene3d>
              </p:grpSpPr>
              <p:sp>
                <p:nvSpPr>
                  <p:cNvPr id="81" name="Oval 80"/>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82" name="Straight Connector 81"/>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84" name="Group 83"/>
                <p:cNvGrpSpPr>
                  <a:grpSpLocks noChangeAspect="1"/>
                </p:cNvGrpSpPr>
                <p:nvPr/>
              </p:nvGrpSpPr>
              <p:grpSpPr>
                <a:xfrm>
                  <a:off x="6035441" y="1886699"/>
                  <a:ext cx="182880" cy="182880"/>
                  <a:chOff x="6077366" y="1976541"/>
                  <a:chExt cx="363365" cy="363365"/>
                </a:xfrm>
                <a:scene3d>
                  <a:camera prst="orthographicFront">
                    <a:rot lat="600000" lon="17999983" rev="21000000"/>
                  </a:camera>
                  <a:lightRig rig="threePt" dir="t"/>
                </a:scene3d>
              </p:grpSpPr>
              <p:sp>
                <p:nvSpPr>
                  <p:cNvPr id="85" name="Oval 84"/>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86" name="Straight Connector 85"/>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grpSp>
            <p:nvGrpSpPr>
              <p:cNvPr id="89" name="Group 88"/>
              <p:cNvGrpSpPr/>
              <p:nvPr/>
            </p:nvGrpSpPr>
            <p:grpSpPr>
              <a:xfrm>
                <a:off x="4652368" y="3094758"/>
                <a:ext cx="1075982" cy="288030"/>
                <a:chOff x="6035441" y="1781549"/>
                <a:chExt cx="1075982" cy="288030"/>
              </a:xfrm>
            </p:grpSpPr>
            <p:grpSp>
              <p:nvGrpSpPr>
                <p:cNvPr id="90" name="Group 89"/>
                <p:cNvGrpSpPr>
                  <a:grpSpLocks noChangeAspect="1"/>
                </p:cNvGrpSpPr>
                <p:nvPr/>
              </p:nvGrpSpPr>
              <p:grpSpPr>
                <a:xfrm>
                  <a:off x="6928543" y="1781549"/>
                  <a:ext cx="182880" cy="182880"/>
                  <a:chOff x="6077366" y="1976541"/>
                  <a:chExt cx="363365" cy="363365"/>
                </a:xfrm>
                <a:scene3d>
                  <a:camera prst="orthographicFront">
                    <a:rot lat="600000" lon="17999983" rev="21000000"/>
                  </a:camera>
                  <a:lightRig rig="threePt" dir="t"/>
                </a:scene3d>
              </p:grpSpPr>
              <p:sp>
                <p:nvSpPr>
                  <p:cNvPr id="119" name="Oval 118"/>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120" name="Straight Connector 119"/>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91" name="Group 90"/>
                <p:cNvGrpSpPr>
                  <a:grpSpLocks noChangeAspect="1"/>
                </p:cNvGrpSpPr>
                <p:nvPr/>
              </p:nvGrpSpPr>
              <p:grpSpPr>
                <a:xfrm>
                  <a:off x="6801434" y="1794194"/>
                  <a:ext cx="182880" cy="182880"/>
                  <a:chOff x="6077366" y="1976541"/>
                  <a:chExt cx="363365" cy="363365"/>
                </a:xfrm>
                <a:scene3d>
                  <a:camera prst="orthographicFront">
                    <a:rot lat="600000" lon="17999983" rev="21000000"/>
                  </a:camera>
                  <a:lightRig rig="threePt" dir="t"/>
                </a:scene3d>
              </p:grpSpPr>
              <p:sp>
                <p:nvSpPr>
                  <p:cNvPr id="116" name="Oval 115"/>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117" name="Straight Connector 116"/>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92" name="Group 91"/>
                <p:cNvGrpSpPr>
                  <a:grpSpLocks noChangeAspect="1"/>
                </p:cNvGrpSpPr>
                <p:nvPr/>
              </p:nvGrpSpPr>
              <p:grpSpPr>
                <a:xfrm>
                  <a:off x="6677649" y="1814159"/>
                  <a:ext cx="182880" cy="182880"/>
                  <a:chOff x="6077366" y="1976541"/>
                  <a:chExt cx="363365" cy="363365"/>
                </a:xfrm>
                <a:scene3d>
                  <a:camera prst="orthographicFront">
                    <a:rot lat="600000" lon="17999983" rev="21000000"/>
                  </a:camera>
                  <a:lightRig rig="threePt" dir="t"/>
                </a:scene3d>
              </p:grpSpPr>
              <p:sp>
                <p:nvSpPr>
                  <p:cNvPr id="113" name="Oval 112"/>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114" name="Straight Connector 113"/>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93" name="Group 92"/>
                <p:cNvGrpSpPr>
                  <a:grpSpLocks noChangeAspect="1"/>
                </p:cNvGrpSpPr>
                <p:nvPr/>
              </p:nvGrpSpPr>
              <p:grpSpPr>
                <a:xfrm>
                  <a:off x="6550540" y="1826804"/>
                  <a:ext cx="182880" cy="182880"/>
                  <a:chOff x="6077366" y="1976541"/>
                  <a:chExt cx="363365" cy="363365"/>
                </a:xfrm>
                <a:scene3d>
                  <a:camera prst="orthographicFront">
                    <a:rot lat="600000" lon="17999983" rev="21000000"/>
                  </a:camera>
                  <a:lightRig rig="threePt" dir="t"/>
                </a:scene3d>
              </p:grpSpPr>
              <p:sp>
                <p:nvSpPr>
                  <p:cNvPr id="110" name="Oval 109"/>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111" name="Straight Connector 110"/>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94" name="Group 93"/>
                <p:cNvGrpSpPr>
                  <a:grpSpLocks noChangeAspect="1"/>
                </p:cNvGrpSpPr>
                <p:nvPr/>
              </p:nvGrpSpPr>
              <p:grpSpPr>
                <a:xfrm>
                  <a:off x="6422096" y="1842110"/>
                  <a:ext cx="182880" cy="182880"/>
                  <a:chOff x="6077366" y="1976541"/>
                  <a:chExt cx="363365" cy="363365"/>
                </a:xfrm>
                <a:scene3d>
                  <a:camera prst="orthographicFront">
                    <a:rot lat="600000" lon="17999983" rev="21000000"/>
                  </a:camera>
                  <a:lightRig rig="threePt" dir="t"/>
                </a:scene3d>
              </p:grpSpPr>
              <p:sp>
                <p:nvSpPr>
                  <p:cNvPr id="107" name="Oval 106"/>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108" name="Straight Connector 107"/>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95" name="Group 94"/>
                <p:cNvGrpSpPr>
                  <a:grpSpLocks noChangeAspect="1"/>
                </p:cNvGrpSpPr>
                <p:nvPr/>
              </p:nvGrpSpPr>
              <p:grpSpPr>
                <a:xfrm>
                  <a:off x="6294987" y="1854755"/>
                  <a:ext cx="182880" cy="182880"/>
                  <a:chOff x="6077366" y="1976541"/>
                  <a:chExt cx="363365" cy="363365"/>
                </a:xfrm>
                <a:scene3d>
                  <a:camera prst="orthographicFront">
                    <a:rot lat="600000" lon="17999983" rev="21000000"/>
                  </a:camera>
                  <a:lightRig rig="threePt" dir="t"/>
                </a:scene3d>
              </p:grpSpPr>
              <p:sp>
                <p:nvSpPr>
                  <p:cNvPr id="104" name="Oval 103"/>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105" name="Straight Connector 104"/>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96" name="Group 95"/>
                <p:cNvGrpSpPr>
                  <a:grpSpLocks noChangeAspect="1"/>
                </p:cNvGrpSpPr>
                <p:nvPr/>
              </p:nvGrpSpPr>
              <p:grpSpPr>
                <a:xfrm>
                  <a:off x="6162550" y="1874054"/>
                  <a:ext cx="182880" cy="182880"/>
                  <a:chOff x="6077366" y="1976541"/>
                  <a:chExt cx="363365" cy="363365"/>
                </a:xfrm>
                <a:scene3d>
                  <a:camera prst="orthographicFront">
                    <a:rot lat="600000" lon="17999983" rev="21000000"/>
                  </a:camera>
                  <a:lightRig rig="threePt" dir="t"/>
                </a:scene3d>
              </p:grpSpPr>
              <p:sp>
                <p:nvSpPr>
                  <p:cNvPr id="101" name="Oval 100"/>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102" name="Straight Connector 101"/>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97" name="Group 96"/>
                <p:cNvGrpSpPr>
                  <a:grpSpLocks noChangeAspect="1"/>
                </p:cNvGrpSpPr>
                <p:nvPr/>
              </p:nvGrpSpPr>
              <p:grpSpPr>
                <a:xfrm>
                  <a:off x="6035441" y="1886699"/>
                  <a:ext cx="182880" cy="182880"/>
                  <a:chOff x="6077366" y="1976541"/>
                  <a:chExt cx="363365" cy="363365"/>
                </a:xfrm>
                <a:scene3d>
                  <a:camera prst="orthographicFront">
                    <a:rot lat="600000" lon="17999983" rev="21000000"/>
                  </a:camera>
                  <a:lightRig rig="threePt" dir="t"/>
                </a:scene3d>
              </p:grpSpPr>
              <p:sp>
                <p:nvSpPr>
                  <p:cNvPr id="98" name="Oval 97"/>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99" name="Straight Connector 98"/>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grpSp>
            <p:nvGrpSpPr>
              <p:cNvPr id="122" name="Group 121"/>
              <p:cNvGrpSpPr/>
              <p:nvPr/>
            </p:nvGrpSpPr>
            <p:grpSpPr>
              <a:xfrm>
                <a:off x="4692963" y="2887787"/>
                <a:ext cx="1075982" cy="288030"/>
                <a:chOff x="6035441" y="1781549"/>
                <a:chExt cx="1075982" cy="288030"/>
              </a:xfrm>
            </p:grpSpPr>
            <p:grpSp>
              <p:nvGrpSpPr>
                <p:cNvPr id="123" name="Group 122"/>
                <p:cNvGrpSpPr>
                  <a:grpSpLocks noChangeAspect="1"/>
                </p:cNvGrpSpPr>
                <p:nvPr/>
              </p:nvGrpSpPr>
              <p:grpSpPr>
                <a:xfrm>
                  <a:off x="6928543" y="1781549"/>
                  <a:ext cx="182880" cy="182880"/>
                  <a:chOff x="6077366" y="1976541"/>
                  <a:chExt cx="363365" cy="363365"/>
                </a:xfrm>
                <a:scene3d>
                  <a:camera prst="orthographicFront">
                    <a:rot lat="600000" lon="17999983" rev="21000000"/>
                  </a:camera>
                  <a:lightRig rig="threePt" dir="t"/>
                </a:scene3d>
              </p:grpSpPr>
              <p:sp>
                <p:nvSpPr>
                  <p:cNvPr id="152" name="Oval 151"/>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153" name="Straight Connector 152"/>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124" name="Group 123"/>
                <p:cNvGrpSpPr>
                  <a:grpSpLocks noChangeAspect="1"/>
                </p:cNvGrpSpPr>
                <p:nvPr/>
              </p:nvGrpSpPr>
              <p:grpSpPr>
                <a:xfrm>
                  <a:off x="6801434" y="1794194"/>
                  <a:ext cx="182880" cy="182880"/>
                  <a:chOff x="6077366" y="1976541"/>
                  <a:chExt cx="363365" cy="363365"/>
                </a:xfrm>
                <a:scene3d>
                  <a:camera prst="orthographicFront">
                    <a:rot lat="600000" lon="17999983" rev="21000000"/>
                  </a:camera>
                  <a:lightRig rig="threePt" dir="t"/>
                </a:scene3d>
              </p:grpSpPr>
              <p:sp>
                <p:nvSpPr>
                  <p:cNvPr id="149" name="Oval 148"/>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150" name="Straight Connector 149"/>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125" name="Group 124"/>
                <p:cNvGrpSpPr>
                  <a:grpSpLocks noChangeAspect="1"/>
                </p:cNvGrpSpPr>
                <p:nvPr/>
              </p:nvGrpSpPr>
              <p:grpSpPr>
                <a:xfrm>
                  <a:off x="6677649" y="1814159"/>
                  <a:ext cx="182880" cy="182880"/>
                  <a:chOff x="6077366" y="1976541"/>
                  <a:chExt cx="363365" cy="363365"/>
                </a:xfrm>
                <a:scene3d>
                  <a:camera prst="orthographicFront">
                    <a:rot lat="600000" lon="17999983" rev="21000000"/>
                  </a:camera>
                  <a:lightRig rig="threePt" dir="t"/>
                </a:scene3d>
              </p:grpSpPr>
              <p:sp>
                <p:nvSpPr>
                  <p:cNvPr id="146" name="Oval 145"/>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147" name="Straight Connector 146"/>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126" name="Group 125"/>
                <p:cNvGrpSpPr>
                  <a:grpSpLocks noChangeAspect="1"/>
                </p:cNvGrpSpPr>
                <p:nvPr/>
              </p:nvGrpSpPr>
              <p:grpSpPr>
                <a:xfrm>
                  <a:off x="6550540" y="1826804"/>
                  <a:ext cx="182880" cy="182880"/>
                  <a:chOff x="6077366" y="1976541"/>
                  <a:chExt cx="363365" cy="363365"/>
                </a:xfrm>
                <a:scene3d>
                  <a:camera prst="orthographicFront">
                    <a:rot lat="600000" lon="17999983" rev="21000000"/>
                  </a:camera>
                  <a:lightRig rig="threePt" dir="t"/>
                </a:scene3d>
              </p:grpSpPr>
              <p:sp>
                <p:nvSpPr>
                  <p:cNvPr id="143" name="Oval 142"/>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144" name="Straight Connector 143"/>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127" name="Group 126"/>
                <p:cNvGrpSpPr>
                  <a:grpSpLocks noChangeAspect="1"/>
                </p:cNvGrpSpPr>
                <p:nvPr/>
              </p:nvGrpSpPr>
              <p:grpSpPr>
                <a:xfrm>
                  <a:off x="6422096" y="1842110"/>
                  <a:ext cx="182880" cy="182880"/>
                  <a:chOff x="6077366" y="1976541"/>
                  <a:chExt cx="363365" cy="363365"/>
                </a:xfrm>
                <a:scene3d>
                  <a:camera prst="orthographicFront">
                    <a:rot lat="600000" lon="17999983" rev="21000000"/>
                  </a:camera>
                  <a:lightRig rig="threePt" dir="t"/>
                </a:scene3d>
              </p:grpSpPr>
              <p:sp>
                <p:nvSpPr>
                  <p:cNvPr id="140" name="Oval 139"/>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141" name="Straight Connector 140"/>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128" name="Group 127"/>
                <p:cNvGrpSpPr>
                  <a:grpSpLocks noChangeAspect="1"/>
                </p:cNvGrpSpPr>
                <p:nvPr/>
              </p:nvGrpSpPr>
              <p:grpSpPr>
                <a:xfrm>
                  <a:off x="6294987" y="1854755"/>
                  <a:ext cx="182880" cy="182880"/>
                  <a:chOff x="6077366" y="1976541"/>
                  <a:chExt cx="363365" cy="363365"/>
                </a:xfrm>
                <a:scene3d>
                  <a:camera prst="orthographicFront">
                    <a:rot lat="600000" lon="17999983" rev="21000000"/>
                  </a:camera>
                  <a:lightRig rig="threePt" dir="t"/>
                </a:scene3d>
              </p:grpSpPr>
              <p:sp>
                <p:nvSpPr>
                  <p:cNvPr id="137" name="Oval 136"/>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138" name="Straight Connector 137"/>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129" name="Group 128"/>
                <p:cNvGrpSpPr>
                  <a:grpSpLocks noChangeAspect="1"/>
                </p:cNvGrpSpPr>
                <p:nvPr/>
              </p:nvGrpSpPr>
              <p:grpSpPr>
                <a:xfrm>
                  <a:off x="6162550" y="1874054"/>
                  <a:ext cx="182880" cy="182880"/>
                  <a:chOff x="6077366" y="1976541"/>
                  <a:chExt cx="363365" cy="363365"/>
                </a:xfrm>
                <a:scene3d>
                  <a:camera prst="orthographicFront">
                    <a:rot lat="600000" lon="17999983" rev="21000000"/>
                  </a:camera>
                  <a:lightRig rig="threePt" dir="t"/>
                </a:scene3d>
              </p:grpSpPr>
              <p:sp>
                <p:nvSpPr>
                  <p:cNvPr id="134" name="Oval 133"/>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135" name="Straight Connector 134"/>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130" name="Group 129"/>
                <p:cNvGrpSpPr>
                  <a:grpSpLocks noChangeAspect="1"/>
                </p:cNvGrpSpPr>
                <p:nvPr/>
              </p:nvGrpSpPr>
              <p:grpSpPr>
                <a:xfrm>
                  <a:off x="6035441" y="1886699"/>
                  <a:ext cx="182880" cy="182880"/>
                  <a:chOff x="6077366" y="1976541"/>
                  <a:chExt cx="363365" cy="363365"/>
                </a:xfrm>
                <a:scene3d>
                  <a:camera prst="orthographicFront">
                    <a:rot lat="600000" lon="17999983" rev="21000000"/>
                  </a:camera>
                  <a:lightRig rig="threePt" dir="t"/>
                </a:scene3d>
              </p:grpSpPr>
              <p:sp>
                <p:nvSpPr>
                  <p:cNvPr id="131" name="Oval 130"/>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132" name="Straight Connector 131"/>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grpSp>
            <p:nvGrpSpPr>
              <p:cNvPr id="155" name="Group 154"/>
              <p:cNvGrpSpPr/>
              <p:nvPr/>
            </p:nvGrpSpPr>
            <p:grpSpPr>
              <a:xfrm>
                <a:off x="4732894" y="2684143"/>
                <a:ext cx="1075982" cy="288030"/>
                <a:chOff x="6035441" y="1781549"/>
                <a:chExt cx="1075982" cy="288030"/>
              </a:xfrm>
            </p:grpSpPr>
            <p:grpSp>
              <p:nvGrpSpPr>
                <p:cNvPr id="156" name="Group 155"/>
                <p:cNvGrpSpPr>
                  <a:grpSpLocks noChangeAspect="1"/>
                </p:cNvGrpSpPr>
                <p:nvPr/>
              </p:nvGrpSpPr>
              <p:grpSpPr>
                <a:xfrm>
                  <a:off x="6928543" y="1781549"/>
                  <a:ext cx="182880" cy="182880"/>
                  <a:chOff x="6077366" y="1976541"/>
                  <a:chExt cx="363365" cy="363365"/>
                </a:xfrm>
                <a:scene3d>
                  <a:camera prst="orthographicFront">
                    <a:rot lat="600000" lon="17999983" rev="21000000"/>
                  </a:camera>
                  <a:lightRig rig="threePt" dir="t"/>
                </a:scene3d>
              </p:grpSpPr>
              <p:sp>
                <p:nvSpPr>
                  <p:cNvPr id="185" name="Oval 184"/>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186" name="Straight Connector 185"/>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157" name="Group 156"/>
                <p:cNvGrpSpPr>
                  <a:grpSpLocks noChangeAspect="1"/>
                </p:cNvGrpSpPr>
                <p:nvPr/>
              </p:nvGrpSpPr>
              <p:grpSpPr>
                <a:xfrm>
                  <a:off x="6801434" y="1794194"/>
                  <a:ext cx="182880" cy="182880"/>
                  <a:chOff x="6077366" y="1976541"/>
                  <a:chExt cx="363365" cy="363365"/>
                </a:xfrm>
                <a:scene3d>
                  <a:camera prst="orthographicFront">
                    <a:rot lat="600000" lon="17999983" rev="21000000"/>
                  </a:camera>
                  <a:lightRig rig="threePt" dir="t"/>
                </a:scene3d>
              </p:grpSpPr>
              <p:sp>
                <p:nvSpPr>
                  <p:cNvPr id="182" name="Oval 181"/>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183" name="Straight Connector 182"/>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158" name="Group 157"/>
                <p:cNvGrpSpPr>
                  <a:grpSpLocks noChangeAspect="1"/>
                </p:cNvGrpSpPr>
                <p:nvPr/>
              </p:nvGrpSpPr>
              <p:grpSpPr>
                <a:xfrm>
                  <a:off x="6677649" y="1814159"/>
                  <a:ext cx="182880" cy="182880"/>
                  <a:chOff x="6077366" y="1976541"/>
                  <a:chExt cx="363365" cy="363365"/>
                </a:xfrm>
                <a:scene3d>
                  <a:camera prst="orthographicFront">
                    <a:rot lat="600000" lon="17999983" rev="21000000"/>
                  </a:camera>
                  <a:lightRig rig="threePt" dir="t"/>
                </a:scene3d>
              </p:grpSpPr>
              <p:sp>
                <p:nvSpPr>
                  <p:cNvPr id="179" name="Oval 178"/>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180" name="Straight Connector 179"/>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159" name="Group 158"/>
                <p:cNvGrpSpPr>
                  <a:grpSpLocks noChangeAspect="1"/>
                </p:cNvGrpSpPr>
                <p:nvPr/>
              </p:nvGrpSpPr>
              <p:grpSpPr>
                <a:xfrm>
                  <a:off x="6550540" y="1826804"/>
                  <a:ext cx="182880" cy="182880"/>
                  <a:chOff x="6077366" y="1976541"/>
                  <a:chExt cx="363365" cy="363365"/>
                </a:xfrm>
                <a:scene3d>
                  <a:camera prst="orthographicFront">
                    <a:rot lat="600000" lon="17999983" rev="21000000"/>
                  </a:camera>
                  <a:lightRig rig="threePt" dir="t"/>
                </a:scene3d>
              </p:grpSpPr>
              <p:sp>
                <p:nvSpPr>
                  <p:cNvPr id="176" name="Oval 175"/>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177" name="Straight Connector 176"/>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160" name="Group 159"/>
                <p:cNvGrpSpPr>
                  <a:grpSpLocks noChangeAspect="1"/>
                </p:cNvGrpSpPr>
                <p:nvPr/>
              </p:nvGrpSpPr>
              <p:grpSpPr>
                <a:xfrm>
                  <a:off x="6422096" y="1842110"/>
                  <a:ext cx="182880" cy="182880"/>
                  <a:chOff x="6077366" y="1976541"/>
                  <a:chExt cx="363365" cy="363365"/>
                </a:xfrm>
                <a:scene3d>
                  <a:camera prst="orthographicFront">
                    <a:rot lat="600000" lon="17999983" rev="21000000"/>
                  </a:camera>
                  <a:lightRig rig="threePt" dir="t"/>
                </a:scene3d>
              </p:grpSpPr>
              <p:sp>
                <p:nvSpPr>
                  <p:cNvPr id="173" name="Oval 172"/>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174" name="Straight Connector 173"/>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161" name="Group 160"/>
                <p:cNvGrpSpPr>
                  <a:grpSpLocks noChangeAspect="1"/>
                </p:cNvGrpSpPr>
                <p:nvPr/>
              </p:nvGrpSpPr>
              <p:grpSpPr>
                <a:xfrm>
                  <a:off x="6294987" y="1854755"/>
                  <a:ext cx="182880" cy="182880"/>
                  <a:chOff x="6077366" y="1976541"/>
                  <a:chExt cx="363365" cy="363365"/>
                </a:xfrm>
                <a:scene3d>
                  <a:camera prst="orthographicFront">
                    <a:rot lat="600000" lon="17999983" rev="21000000"/>
                  </a:camera>
                  <a:lightRig rig="threePt" dir="t"/>
                </a:scene3d>
              </p:grpSpPr>
              <p:sp>
                <p:nvSpPr>
                  <p:cNvPr id="170" name="Oval 169"/>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171" name="Straight Connector 170"/>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162" name="Group 161"/>
                <p:cNvGrpSpPr>
                  <a:grpSpLocks noChangeAspect="1"/>
                </p:cNvGrpSpPr>
                <p:nvPr/>
              </p:nvGrpSpPr>
              <p:grpSpPr>
                <a:xfrm>
                  <a:off x="6162550" y="1874054"/>
                  <a:ext cx="182880" cy="182880"/>
                  <a:chOff x="6077366" y="1976541"/>
                  <a:chExt cx="363365" cy="363365"/>
                </a:xfrm>
                <a:scene3d>
                  <a:camera prst="orthographicFront">
                    <a:rot lat="600000" lon="17999983" rev="21000000"/>
                  </a:camera>
                  <a:lightRig rig="threePt" dir="t"/>
                </a:scene3d>
              </p:grpSpPr>
              <p:sp>
                <p:nvSpPr>
                  <p:cNvPr id="167" name="Oval 166"/>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168" name="Straight Connector 167"/>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163" name="Group 162"/>
                <p:cNvGrpSpPr>
                  <a:grpSpLocks noChangeAspect="1"/>
                </p:cNvGrpSpPr>
                <p:nvPr/>
              </p:nvGrpSpPr>
              <p:grpSpPr>
                <a:xfrm>
                  <a:off x="6035441" y="1886699"/>
                  <a:ext cx="182880" cy="182880"/>
                  <a:chOff x="6077366" y="1976541"/>
                  <a:chExt cx="363365" cy="363365"/>
                </a:xfrm>
                <a:scene3d>
                  <a:camera prst="orthographicFront">
                    <a:rot lat="600000" lon="17999983" rev="21000000"/>
                  </a:camera>
                  <a:lightRig rig="threePt" dir="t"/>
                </a:scene3d>
              </p:grpSpPr>
              <p:sp>
                <p:nvSpPr>
                  <p:cNvPr id="164" name="Oval 163"/>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165" name="Straight Connector 164"/>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grpSp>
            <p:nvGrpSpPr>
              <p:cNvPr id="188" name="Group 187"/>
              <p:cNvGrpSpPr/>
              <p:nvPr/>
            </p:nvGrpSpPr>
            <p:grpSpPr>
              <a:xfrm>
                <a:off x="4764172" y="2475841"/>
                <a:ext cx="1075982" cy="288030"/>
                <a:chOff x="6035441" y="1781549"/>
                <a:chExt cx="1075982" cy="288030"/>
              </a:xfrm>
            </p:grpSpPr>
            <p:grpSp>
              <p:nvGrpSpPr>
                <p:cNvPr id="189" name="Group 188"/>
                <p:cNvGrpSpPr>
                  <a:grpSpLocks noChangeAspect="1"/>
                </p:cNvGrpSpPr>
                <p:nvPr/>
              </p:nvGrpSpPr>
              <p:grpSpPr>
                <a:xfrm>
                  <a:off x="6928543" y="1781549"/>
                  <a:ext cx="182880" cy="182880"/>
                  <a:chOff x="6077366" y="1976541"/>
                  <a:chExt cx="363365" cy="363365"/>
                </a:xfrm>
                <a:scene3d>
                  <a:camera prst="orthographicFront">
                    <a:rot lat="600000" lon="17999983" rev="21000000"/>
                  </a:camera>
                  <a:lightRig rig="threePt" dir="t"/>
                </a:scene3d>
              </p:grpSpPr>
              <p:sp>
                <p:nvSpPr>
                  <p:cNvPr id="218" name="Oval 217"/>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219" name="Straight Connector 218"/>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220" name="Straight Connector 219"/>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190" name="Group 189"/>
                <p:cNvGrpSpPr>
                  <a:grpSpLocks noChangeAspect="1"/>
                </p:cNvGrpSpPr>
                <p:nvPr/>
              </p:nvGrpSpPr>
              <p:grpSpPr>
                <a:xfrm>
                  <a:off x="6801434" y="1794194"/>
                  <a:ext cx="182880" cy="182880"/>
                  <a:chOff x="6077366" y="1976541"/>
                  <a:chExt cx="363365" cy="363365"/>
                </a:xfrm>
                <a:scene3d>
                  <a:camera prst="orthographicFront">
                    <a:rot lat="600000" lon="17999983" rev="21000000"/>
                  </a:camera>
                  <a:lightRig rig="threePt" dir="t"/>
                </a:scene3d>
              </p:grpSpPr>
              <p:sp>
                <p:nvSpPr>
                  <p:cNvPr id="215" name="Oval 214"/>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216" name="Straight Connector 215"/>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191" name="Group 190"/>
                <p:cNvGrpSpPr>
                  <a:grpSpLocks noChangeAspect="1"/>
                </p:cNvGrpSpPr>
                <p:nvPr/>
              </p:nvGrpSpPr>
              <p:grpSpPr>
                <a:xfrm>
                  <a:off x="6677649" y="1814159"/>
                  <a:ext cx="182880" cy="182880"/>
                  <a:chOff x="6077366" y="1976541"/>
                  <a:chExt cx="363365" cy="363365"/>
                </a:xfrm>
                <a:scene3d>
                  <a:camera prst="orthographicFront">
                    <a:rot lat="600000" lon="17999983" rev="21000000"/>
                  </a:camera>
                  <a:lightRig rig="threePt" dir="t"/>
                </a:scene3d>
              </p:grpSpPr>
              <p:sp>
                <p:nvSpPr>
                  <p:cNvPr id="212" name="Oval 211"/>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213" name="Straight Connector 212"/>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192" name="Group 191"/>
                <p:cNvGrpSpPr>
                  <a:grpSpLocks noChangeAspect="1"/>
                </p:cNvGrpSpPr>
                <p:nvPr/>
              </p:nvGrpSpPr>
              <p:grpSpPr>
                <a:xfrm>
                  <a:off x="6550540" y="1826804"/>
                  <a:ext cx="182880" cy="182880"/>
                  <a:chOff x="6077366" y="1976541"/>
                  <a:chExt cx="363365" cy="363365"/>
                </a:xfrm>
                <a:scene3d>
                  <a:camera prst="orthographicFront">
                    <a:rot lat="600000" lon="17999983" rev="21000000"/>
                  </a:camera>
                  <a:lightRig rig="threePt" dir="t"/>
                </a:scene3d>
              </p:grpSpPr>
              <p:sp>
                <p:nvSpPr>
                  <p:cNvPr id="209" name="Oval 208"/>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210" name="Straight Connector 209"/>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193" name="Group 192"/>
                <p:cNvGrpSpPr>
                  <a:grpSpLocks noChangeAspect="1"/>
                </p:cNvGrpSpPr>
                <p:nvPr/>
              </p:nvGrpSpPr>
              <p:grpSpPr>
                <a:xfrm>
                  <a:off x="6422096" y="1842110"/>
                  <a:ext cx="182880" cy="182880"/>
                  <a:chOff x="6077366" y="1976541"/>
                  <a:chExt cx="363365" cy="363365"/>
                </a:xfrm>
                <a:scene3d>
                  <a:camera prst="orthographicFront">
                    <a:rot lat="600000" lon="17999983" rev="21000000"/>
                  </a:camera>
                  <a:lightRig rig="threePt" dir="t"/>
                </a:scene3d>
              </p:grpSpPr>
              <p:sp>
                <p:nvSpPr>
                  <p:cNvPr id="206" name="Oval 205"/>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207" name="Straight Connector 206"/>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194" name="Group 193"/>
                <p:cNvGrpSpPr>
                  <a:grpSpLocks noChangeAspect="1"/>
                </p:cNvGrpSpPr>
                <p:nvPr/>
              </p:nvGrpSpPr>
              <p:grpSpPr>
                <a:xfrm>
                  <a:off x="6294987" y="1854755"/>
                  <a:ext cx="182880" cy="182880"/>
                  <a:chOff x="6077366" y="1976541"/>
                  <a:chExt cx="363365" cy="363365"/>
                </a:xfrm>
                <a:scene3d>
                  <a:camera prst="orthographicFront">
                    <a:rot lat="600000" lon="17999983" rev="21000000"/>
                  </a:camera>
                  <a:lightRig rig="threePt" dir="t"/>
                </a:scene3d>
              </p:grpSpPr>
              <p:sp>
                <p:nvSpPr>
                  <p:cNvPr id="203" name="Oval 202"/>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204" name="Straight Connector 203"/>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195" name="Group 194"/>
                <p:cNvGrpSpPr>
                  <a:grpSpLocks noChangeAspect="1"/>
                </p:cNvGrpSpPr>
                <p:nvPr/>
              </p:nvGrpSpPr>
              <p:grpSpPr>
                <a:xfrm>
                  <a:off x="6162550" y="1874054"/>
                  <a:ext cx="182880" cy="182880"/>
                  <a:chOff x="6077366" y="1976541"/>
                  <a:chExt cx="363365" cy="363365"/>
                </a:xfrm>
                <a:scene3d>
                  <a:camera prst="orthographicFront">
                    <a:rot lat="600000" lon="17999983" rev="21000000"/>
                  </a:camera>
                  <a:lightRig rig="threePt" dir="t"/>
                </a:scene3d>
              </p:grpSpPr>
              <p:sp>
                <p:nvSpPr>
                  <p:cNvPr id="200" name="Oval 199"/>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201" name="Straight Connector 200"/>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196" name="Group 195"/>
                <p:cNvGrpSpPr>
                  <a:grpSpLocks noChangeAspect="1"/>
                </p:cNvGrpSpPr>
                <p:nvPr/>
              </p:nvGrpSpPr>
              <p:grpSpPr>
                <a:xfrm>
                  <a:off x="6035441" y="1886699"/>
                  <a:ext cx="182880" cy="182880"/>
                  <a:chOff x="6077366" y="1976541"/>
                  <a:chExt cx="363365" cy="363365"/>
                </a:xfrm>
                <a:scene3d>
                  <a:camera prst="orthographicFront">
                    <a:rot lat="600000" lon="17999983" rev="21000000"/>
                  </a:camera>
                  <a:lightRig rig="threePt" dir="t"/>
                </a:scene3d>
              </p:grpSpPr>
              <p:sp>
                <p:nvSpPr>
                  <p:cNvPr id="197" name="Oval 196"/>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198" name="Straight Connector 197"/>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grpSp>
            <p:nvGrpSpPr>
              <p:cNvPr id="221" name="Group 220"/>
              <p:cNvGrpSpPr/>
              <p:nvPr/>
            </p:nvGrpSpPr>
            <p:grpSpPr>
              <a:xfrm>
                <a:off x="4800775" y="2272863"/>
                <a:ext cx="1075982" cy="288030"/>
                <a:chOff x="6035441" y="1781549"/>
                <a:chExt cx="1075982" cy="288030"/>
              </a:xfrm>
            </p:grpSpPr>
            <p:grpSp>
              <p:nvGrpSpPr>
                <p:cNvPr id="222" name="Group 221"/>
                <p:cNvGrpSpPr>
                  <a:grpSpLocks noChangeAspect="1"/>
                </p:cNvGrpSpPr>
                <p:nvPr/>
              </p:nvGrpSpPr>
              <p:grpSpPr>
                <a:xfrm>
                  <a:off x="6928543" y="1781549"/>
                  <a:ext cx="182880" cy="182880"/>
                  <a:chOff x="6077366" y="1976541"/>
                  <a:chExt cx="363365" cy="363365"/>
                </a:xfrm>
                <a:scene3d>
                  <a:camera prst="orthographicFront">
                    <a:rot lat="600000" lon="17999983" rev="21000000"/>
                  </a:camera>
                  <a:lightRig rig="threePt" dir="t"/>
                </a:scene3d>
              </p:grpSpPr>
              <p:sp>
                <p:nvSpPr>
                  <p:cNvPr id="251" name="Oval 250"/>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252" name="Straight Connector 251"/>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223" name="Group 222"/>
                <p:cNvGrpSpPr>
                  <a:grpSpLocks noChangeAspect="1"/>
                </p:cNvGrpSpPr>
                <p:nvPr/>
              </p:nvGrpSpPr>
              <p:grpSpPr>
                <a:xfrm>
                  <a:off x="6801434" y="1794194"/>
                  <a:ext cx="182880" cy="182880"/>
                  <a:chOff x="6077366" y="1976541"/>
                  <a:chExt cx="363365" cy="363365"/>
                </a:xfrm>
                <a:scene3d>
                  <a:camera prst="orthographicFront">
                    <a:rot lat="600000" lon="17999983" rev="21000000"/>
                  </a:camera>
                  <a:lightRig rig="threePt" dir="t"/>
                </a:scene3d>
              </p:grpSpPr>
              <p:sp>
                <p:nvSpPr>
                  <p:cNvPr id="248" name="Oval 247"/>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249" name="Straight Connector 248"/>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224" name="Group 223"/>
                <p:cNvGrpSpPr>
                  <a:grpSpLocks noChangeAspect="1"/>
                </p:cNvGrpSpPr>
                <p:nvPr/>
              </p:nvGrpSpPr>
              <p:grpSpPr>
                <a:xfrm>
                  <a:off x="6677649" y="1814159"/>
                  <a:ext cx="182880" cy="182880"/>
                  <a:chOff x="6077366" y="1976541"/>
                  <a:chExt cx="363365" cy="363365"/>
                </a:xfrm>
                <a:scene3d>
                  <a:camera prst="orthographicFront">
                    <a:rot lat="600000" lon="17999983" rev="21000000"/>
                  </a:camera>
                  <a:lightRig rig="threePt" dir="t"/>
                </a:scene3d>
              </p:grpSpPr>
              <p:sp>
                <p:nvSpPr>
                  <p:cNvPr id="245" name="Oval 244"/>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246" name="Straight Connector 245"/>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225" name="Group 224"/>
                <p:cNvGrpSpPr>
                  <a:grpSpLocks noChangeAspect="1"/>
                </p:cNvGrpSpPr>
                <p:nvPr/>
              </p:nvGrpSpPr>
              <p:grpSpPr>
                <a:xfrm>
                  <a:off x="6550540" y="1826804"/>
                  <a:ext cx="182880" cy="182880"/>
                  <a:chOff x="6077366" y="1976541"/>
                  <a:chExt cx="363365" cy="363365"/>
                </a:xfrm>
                <a:scene3d>
                  <a:camera prst="orthographicFront">
                    <a:rot lat="600000" lon="17999983" rev="21000000"/>
                  </a:camera>
                  <a:lightRig rig="threePt" dir="t"/>
                </a:scene3d>
              </p:grpSpPr>
              <p:sp>
                <p:nvSpPr>
                  <p:cNvPr id="242" name="Oval 241"/>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243" name="Straight Connector 242"/>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244" name="Straight Connector 243"/>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226" name="Group 225"/>
                <p:cNvGrpSpPr>
                  <a:grpSpLocks noChangeAspect="1"/>
                </p:cNvGrpSpPr>
                <p:nvPr/>
              </p:nvGrpSpPr>
              <p:grpSpPr>
                <a:xfrm>
                  <a:off x="6422096" y="1842110"/>
                  <a:ext cx="182880" cy="182880"/>
                  <a:chOff x="6077366" y="1976541"/>
                  <a:chExt cx="363365" cy="363365"/>
                </a:xfrm>
                <a:scene3d>
                  <a:camera prst="orthographicFront">
                    <a:rot lat="600000" lon="17999983" rev="21000000"/>
                  </a:camera>
                  <a:lightRig rig="threePt" dir="t"/>
                </a:scene3d>
              </p:grpSpPr>
              <p:sp>
                <p:nvSpPr>
                  <p:cNvPr id="239" name="Oval 238"/>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240" name="Straight Connector 239"/>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227" name="Group 226"/>
                <p:cNvGrpSpPr>
                  <a:grpSpLocks noChangeAspect="1"/>
                </p:cNvGrpSpPr>
                <p:nvPr/>
              </p:nvGrpSpPr>
              <p:grpSpPr>
                <a:xfrm>
                  <a:off x="6294987" y="1854755"/>
                  <a:ext cx="182880" cy="182880"/>
                  <a:chOff x="6077366" y="1976541"/>
                  <a:chExt cx="363365" cy="363365"/>
                </a:xfrm>
                <a:scene3d>
                  <a:camera prst="orthographicFront">
                    <a:rot lat="600000" lon="17999983" rev="21000000"/>
                  </a:camera>
                  <a:lightRig rig="threePt" dir="t"/>
                </a:scene3d>
              </p:grpSpPr>
              <p:sp>
                <p:nvSpPr>
                  <p:cNvPr id="236" name="Oval 235"/>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237" name="Straight Connector 236"/>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228" name="Group 227"/>
                <p:cNvGrpSpPr>
                  <a:grpSpLocks noChangeAspect="1"/>
                </p:cNvGrpSpPr>
                <p:nvPr/>
              </p:nvGrpSpPr>
              <p:grpSpPr>
                <a:xfrm>
                  <a:off x="6162550" y="1874054"/>
                  <a:ext cx="182880" cy="182880"/>
                  <a:chOff x="6077366" y="1976541"/>
                  <a:chExt cx="363365" cy="363365"/>
                </a:xfrm>
                <a:scene3d>
                  <a:camera prst="orthographicFront">
                    <a:rot lat="600000" lon="17999983" rev="21000000"/>
                  </a:camera>
                  <a:lightRig rig="threePt" dir="t"/>
                </a:scene3d>
              </p:grpSpPr>
              <p:sp>
                <p:nvSpPr>
                  <p:cNvPr id="233" name="Oval 232"/>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234" name="Straight Connector 233"/>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235" name="Straight Connector 234"/>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229" name="Group 228"/>
                <p:cNvGrpSpPr>
                  <a:grpSpLocks noChangeAspect="1"/>
                </p:cNvGrpSpPr>
                <p:nvPr/>
              </p:nvGrpSpPr>
              <p:grpSpPr>
                <a:xfrm>
                  <a:off x="6035441" y="1886699"/>
                  <a:ext cx="182880" cy="182880"/>
                  <a:chOff x="6077366" y="1976541"/>
                  <a:chExt cx="363365" cy="363365"/>
                </a:xfrm>
                <a:scene3d>
                  <a:camera prst="orthographicFront">
                    <a:rot lat="600000" lon="17999983" rev="21000000"/>
                  </a:camera>
                  <a:lightRig rig="threePt" dir="t"/>
                </a:scene3d>
              </p:grpSpPr>
              <p:sp>
                <p:nvSpPr>
                  <p:cNvPr id="230" name="Oval 229"/>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231" name="Straight Connector 230"/>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grpSp>
            <p:nvGrpSpPr>
              <p:cNvPr id="254" name="Group 253"/>
              <p:cNvGrpSpPr/>
              <p:nvPr/>
            </p:nvGrpSpPr>
            <p:grpSpPr>
              <a:xfrm>
                <a:off x="4833384" y="2065892"/>
                <a:ext cx="1075982" cy="288030"/>
                <a:chOff x="6035441" y="1781549"/>
                <a:chExt cx="1075982" cy="288030"/>
              </a:xfrm>
            </p:grpSpPr>
            <p:grpSp>
              <p:nvGrpSpPr>
                <p:cNvPr id="255" name="Group 254"/>
                <p:cNvGrpSpPr>
                  <a:grpSpLocks noChangeAspect="1"/>
                </p:cNvGrpSpPr>
                <p:nvPr/>
              </p:nvGrpSpPr>
              <p:grpSpPr>
                <a:xfrm>
                  <a:off x="6928543" y="1781549"/>
                  <a:ext cx="182880" cy="182880"/>
                  <a:chOff x="6077366" y="1976541"/>
                  <a:chExt cx="363365" cy="363365"/>
                </a:xfrm>
                <a:scene3d>
                  <a:camera prst="orthographicFront">
                    <a:rot lat="600000" lon="17999983" rev="21000000"/>
                  </a:camera>
                  <a:lightRig rig="threePt" dir="t"/>
                </a:scene3d>
              </p:grpSpPr>
              <p:sp>
                <p:nvSpPr>
                  <p:cNvPr id="284" name="Oval 283"/>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285" name="Straight Connector 284"/>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256" name="Group 255"/>
                <p:cNvGrpSpPr>
                  <a:grpSpLocks noChangeAspect="1"/>
                </p:cNvGrpSpPr>
                <p:nvPr/>
              </p:nvGrpSpPr>
              <p:grpSpPr>
                <a:xfrm>
                  <a:off x="6801434" y="1794194"/>
                  <a:ext cx="182880" cy="182880"/>
                  <a:chOff x="6077366" y="1976541"/>
                  <a:chExt cx="363365" cy="363365"/>
                </a:xfrm>
                <a:scene3d>
                  <a:camera prst="orthographicFront">
                    <a:rot lat="600000" lon="17999983" rev="21000000"/>
                  </a:camera>
                  <a:lightRig rig="threePt" dir="t"/>
                </a:scene3d>
              </p:grpSpPr>
              <p:sp>
                <p:nvSpPr>
                  <p:cNvPr id="281" name="Oval 280"/>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282" name="Straight Connector 281"/>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283" name="Straight Connector 282"/>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257" name="Group 256"/>
                <p:cNvGrpSpPr>
                  <a:grpSpLocks noChangeAspect="1"/>
                </p:cNvGrpSpPr>
                <p:nvPr/>
              </p:nvGrpSpPr>
              <p:grpSpPr>
                <a:xfrm>
                  <a:off x="6677649" y="1814159"/>
                  <a:ext cx="182880" cy="182880"/>
                  <a:chOff x="6077366" y="1976541"/>
                  <a:chExt cx="363365" cy="363365"/>
                </a:xfrm>
                <a:scene3d>
                  <a:camera prst="orthographicFront">
                    <a:rot lat="600000" lon="17999983" rev="21000000"/>
                  </a:camera>
                  <a:lightRig rig="threePt" dir="t"/>
                </a:scene3d>
              </p:grpSpPr>
              <p:sp>
                <p:nvSpPr>
                  <p:cNvPr id="278" name="Oval 277"/>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279" name="Straight Connector 278"/>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258" name="Group 257"/>
                <p:cNvGrpSpPr>
                  <a:grpSpLocks noChangeAspect="1"/>
                </p:cNvGrpSpPr>
                <p:nvPr/>
              </p:nvGrpSpPr>
              <p:grpSpPr>
                <a:xfrm>
                  <a:off x="6550540" y="1826804"/>
                  <a:ext cx="182880" cy="182880"/>
                  <a:chOff x="6077366" y="1976541"/>
                  <a:chExt cx="363365" cy="363365"/>
                </a:xfrm>
                <a:scene3d>
                  <a:camera prst="orthographicFront">
                    <a:rot lat="600000" lon="17999983" rev="21000000"/>
                  </a:camera>
                  <a:lightRig rig="threePt" dir="t"/>
                </a:scene3d>
              </p:grpSpPr>
              <p:sp>
                <p:nvSpPr>
                  <p:cNvPr id="275" name="Oval 274"/>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276" name="Straight Connector 275"/>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259" name="Group 258"/>
                <p:cNvGrpSpPr>
                  <a:grpSpLocks noChangeAspect="1"/>
                </p:cNvGrpSpPr>
                <p:nvPr/>
              </p:nvGrpSpPr>
              <p:grpSpPr>
                <a:xfrm>
                  <a:off x="6422096" y="1842110"/>
                  <a:ext cx="182880" cy="182880"/>
                  <a:chOff x="6077366" y="1976541"/>
                  <a:chExt cx="363365" cy="363365"/>
                </a:xfrm>
                <a:scene3d>
                  <a:camera prst="orthographicFront">
                    <a:rot lat="600000" lon="17999983" rev="21000000"/>
                  </a:camera>
                  <a:lightRig rig="threePt" dir="t"/>
                </a:scene3d>
              </p:grpSpPr>
              <p:sp>
                <p:nvSpPr>
                  <p:cNvPr id="272" name="Oval 271"/>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273" name="Straight Connector 272"/>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260" name="Group 259"/>
                <p:cNvGrpSpPr>
                  <a:grpSpLocks noChangeAspect="1"/>
                </p:cNvGrpSpPr>
                <p:nvPr/>
              </p:nvGrpSpPr>
              <p:grpSpPr>
                <a:xfrm>
                  <a:off x="6294987" y="1854755"/>
                  <a:ext cx="182880" cy="182880"/>
                  <a:chOff x="6077366" y="1976541"/>
                  <a:chExt cx="363365" cy="363365"/>
                </a:xfrm>
                <a:scene3d>
                  <a:camera prst="orthographicFront">
                    <a:rot lat="600000" lon="17999983" rev="21000000"/>
                  </a:camera>
                  <a:lightRig rig="threePt" dir="t"/>
                </a:scene3d>
              </p:grpSpPr>
              <p:sp>
                <p:nvSpPr>
                  <p:cNvPr id="269" name="Oval 268"/>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270" name="Straight Connector 269"/>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261" name="Group 260"/>
                <p:cNvGrpSpPr>
                  <a:grpSpLocks noChangeAspect="1"/>
                </p:cNvGrpSpPr>
                <p:nvPr/>
              </p:nvGrpSpPr>
              <p:grpSpPr>
                <a:xfrm>
                  <a:off x="6162550" y="1874054"/>
                  <a:ext cx="182880" cy="182880"/>
                  <a:chOff x="6077366" y="1976541"/>
                  <a:chExt cx="363365" cy="363365"/>
                </a:xfrm>
                <a:scene3d>
                  <a:camera prst="orthographicFront">
                    <a:rot lat="600000" lon="17999983" rev="21000000"/>
                  </a:camera>
                  <a:lightRig rig="threePt" dir="t"/>
                </a:scene3d>
              </p:grpSpPr>
              <p:sp>
                <p:nvSpPr>
                  <p:cNvPr id="266" name="Oval 265"/>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267" name="Straight Connector 266"/>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262" name="Group 261"/>
                <p:cNvGrpSpPr>
                  <a:grpSpLocks noChangeAspect="1"/>
                </p:cNvGrpSpPr>
                <p:nvPr/>
              </p:nvGrpSpPr>
              <p:grpSpPr>
                <a:xfrm>
                  <a:off x="6035441" y="1886699"/>
                  <a:ext cx="182880" cy="182880"/>
                  <a:chOff x="6077366" y="1976541"/>
                  <a:chExt cx="363365" cy="363365"/>
                </a:xfrm>
                <a:scene3d>
                  <a:camera prst="orthographicFront">
                    <a:rot lat="600000" lon="17999983" rev="21000000"/>
                  </a:camera>
                  <a:lightRig rig="threePt" dir="t"/>
                </a:scene3d>
              </p:grpSpPr>
              <p:sp>
                <p:nvSpPr>
                  <p:cNvPr id="263" name="Oval 262"/>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264" name="Straight Connector 263"/>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grpSp>
            <p:nvGrpSpPr>
              <p:cNvPr id="287" name="Group 286"/>
              <p:cNvGrpSpPr/>
              <p:nvPr/>
            </p:nvGrpSpPr>
            <p:grpSpPr>
              <a:xfrm>
                <a:off x="4873315" y="1862248"/>
                <a:ext cx="1075982" cy="288030"/>
                <a:chOff x="6035441" y="1781549"/>
                <a:chExt cx="1075982" cy="288030"/>
              </a:xfrm>
            </p:grpSpPr>
            <p:grpSp>
              <p:nvGrpSpPr>
                <p:cNvPr id="288" name="Group 287"/>
                <p:cNvGrpSpPr>
                  <a:grpSpLocks noChangeAspect="1"/>
                </p:cNvGrpSpPr>
                <p:nvPr/>
              </p:nvGrpSpPr>
              <p:grpSpPr>
                <a:xfrm>
                  <a:off x="6928543" y="1781549"/>
                  <a:ext cx="182880" cy="182880"/>
                  <a:chOff x="6077366" y="1976541"/>
                  <a:chExt cx="363365" cy="363365"/>
                </a:xfrm>
                <a:scene3d>
                  <a:camera prst="orthographicFront">
                    <a:rot lat="600000" lon="17999983" rev="21000000"/>
                  </a:camera>
                  <a:lightRig rig="threePt" dir="t"/>
                </a:scene3d>
              </p:grpSpPr>
              <p:sp>
                <p:nvSpPr>
                  <p:cNvPr id="317" name="Oval 316"/>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318" name="Straight Connector 317"/>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319" name="Straight Connector 318"/>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289" name="Group 288"/>
                <p:cNvGrpSpPr>
                  <a:grpSpLocks noChangeAspect="1"/>
                </p:cNvGrpSpPr>
                <p:nvPr/>
              </p:nvGrpSpPr>
              <p:grpSpPr>
                <a:xfrm>
                  <a:off x="6801434" y="1794194"/>
                  <a:ext cx="182880" cy="182880"/>
                  <a:chOff x="6077366" y="1976541"/>
                  <a:chExt cx="363365" cy="363365"/>
                </a:xfrm>
                <a:scene3d>
                  <a:camera prst="orthographicFront">
                    <a:rot lat="600000" lon="17999983" rev="21000000"/>
                  </a:camera>
                  <a:lightRig rig="threePt" dir="t"/>
                </a:scene3d>
              </p:grpSpPr>
              <p:sp>
                <p:nvSpPr>
                  <p:cNvPr id="314" name="Oval 313"/>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315" name="Straight Connector 314"/>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290" name="Group 289"/>
                <p:cNvGrpSpPr>
                  <a:grpSpLocks noChangeAspect="1"/>
                </p:cNvGrpSpPr>
                <p:nvPr/>
              </p:nvGrpSpPr>
              <p:grpSpPr>
                <a:xfrm>
                  <a:off x="6677649" y="1814159"/>
                  <a:ext cx="182880" cy="182880"/>
                  <a:chOff x="6077366" y="1976541"/>
                  <a:chExt cx="363365" cy="363365"/>
                </a:xfrm>
                <a:scene3d>
                  <a:camera prst="orthographicFront">
                    <a:rot lat="600000" lon="17999983" rev="21000000"/>
                  </a:camera>
                  <a:lightRig rig="threePt" dir="t"/>
                </a:scene3d>
              </p:grpSpPr>
              <p:sp>
                <p:nvSpPr>
                  <p:cNvPr id="311" name="Oval 310"/>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312" name="Straight Connector 311"/>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313" name="Straight Connector 312"/>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291" name="Group 290"/>
                <p:cNvGrpSpPr>
                  <a:grpSpLocks noChangeAspect="1"/>
                </p:cNvGrpSpPr>
                <p:nvPr/>
              </p:nvGrpSpPr>
              <p:grpSpPr>
                <a:xfrm>
                  <a:off x="6550540" y="1826804"/>
                  <a:ext cx="182880" cy="182880"/>
                  <a:chOff x="6077366" y="1976541"/>
                  <a:chExt cx="363365" cy="363365"/>
                </a:xfrm>
                <a:scene3d>
                  <a:camera prst="orthographicFront">
                    <a:rot lat="600000" lon="17999983" rev="21000000"/>
                  </a:camera>
                  <a:lightRig rig="threePt" dir="t"/>
                </a:scene3d>
              </p:grpSpPr>
              <p:sp>
                <p:nvSpPr>
                  <p:cNvPr id="308" name="Oval 307"/>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309" name="Straight Connector 308"/>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310" name="Straight Connector 309"/>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292" name="Group 291"/>
                <p:cNvGrpSpPr>
                  <a:grpSpLocks noChangeAspect="1"/>
                </p:cNvGrpSpPr>
                <p:nvPr/>
              </p:nvGrpSpPr>
              <p:grpSpPr>
                <a:xfrm>
                  <a:off x="6422096" y="1842110"/>
                  <a:ext cx="182880" cy="182880"/>
                  <a:chOff x="6077366" y="1976541"/>
                  <a:chExt cx="363365" cy="363365"/>
                </a:xfrm>
                <a:scene3d>
                  <a:camera prst="orthographicFront">
                    <a:rot lat="600000" lon="17999983" rev="21000000"/>
                  </a:camera>
                  <a:lightRig rig="threePt" dir="t"/>
                </a:scene3d>
              </p:grpSpPr>
              <p:sp>
                <p:nvSpPr>
                  <p:cNvPr id="305" name="Oval 304"/>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306" name="Straight Connector 305"/>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307" name="Straight Connector 306"/>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293" name="Group 292"/>
                <p:cNvGrpSpPr>
                  <a:grpSpLocks noChangeAspect="1"/>
                </p:cNvGrpSpPr>
                <p:nvPr/>
              </p:nvGrpSpPr>
              <p:grpSpPr>
                <a:xfrm>
                  <a:off x="6294987" y="1854755"/>
                  <a:ext cx="182880" cy="182880"/>
                  <a:chOff x="6077366" y="1976541"/>
                  <a:chExt cx="363365" cy="363365"/>
                </a:xfrm>
                <a:scene3d>
                  <a:camera prst="orthographicFront">
                    <a:rot lat="600000" lon="17999983" rev="21000000"/>
                  </a:camera>
                  <a:lightRig rig="threePt" dir="t"/>
                </a:scene3d>
              </p:grpSpPr>
              <p:sp>
                <p:nvSpPr>
                  <p:cNvPr id="302" name="Oval 301"/>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303" name="Straight Connector 302"/>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304" name="Straight Connector 303"/>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294" name="Group 293"/>
                <p:cNvGrpSpPr>
                  <a:grpSpLocks noChangeAspect="1"/>
                </p:cNvGrpSpPr>
                <p:nvPr/>
              </p:nvGrpSpPr>
              <p:grpSpPr>
                <a:xfrm>
                  <a:off x="6162550" y="1874054"/>
                  <a:ext cx="182880" cy="182880"/>
                  <a:chOff x="6077366" y="1976541"/>
                  <a:chExt cx="363365" cy="363365"/>
                </a:xfrm>
                <a:scene3d>
                  <a:camera prst="orthographicFront">
                    <a:rot lat="600000" lon="17999983" rev="21000000"/>
                  </a:camera>
                  <a:lightRig rig="threePt" dir="t"/>
                </a:scene3d>
              </p:grpSpPr>
              <p:sp>
                <p:nvSpPr>
                  <p:cNvPr id="299" name="Oval 298"/>
                  <p:cNvSpPr/>
                  <p:nvPr/>
                </p:nvSpPr>
                <p:spPr>
                  <a:xfrm>
                    <a:off x="6077366" y="1976541"/>
                    <a:ext cx="363365" cy="363365"/>
                  </a:xfrm>
                  <a:prstGeom prst="ellipse">
                    <a:avLst/>
                  </a:prstGeom>
                  <a:solidFill>
                    <a:schemeClr val="bg1">
                      <a:lumMod val="85000"/>
                    </a:schemeClr>
                  </a:solidFill>
                  <a:ln>
                    <a:solidFill>
                      <a:schemeClr val="tx1"/>
                    </a:solidFill>
                  </a:ln>
                  <a:effectLst/>
                  <a:sp3d extrusionH="76200">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300" name="Straight Connector 299"/>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grpSp>
            <p:grpSp>
              <p:nvGrpSpPr>
                <p:cNvPr id="295" name="Group 294"/>
                <p:cNvGrpSpPr>
                  <a:grpSpLocks noChangeAspect="1"/>
                </p:cNvGrpSpPr>
                <p:nvPr/>
              </p:nvGrpSpPr>
              <p:grpSpPr>
                <a:xfrm>
                  <a:off x="6035441" y="1886699"/>
                  <a:ext cx="182880" cy="182880"/>
                  <a:chOff x="6077366" y="1976541"/>
                  <a:chExt cx="363365" cy="363365"/>
                </a:xfrm>
                <a:scene3d>
                  <a:camera prst="orthographicFront">
                    <a:rot lat="600000" lon="17999983" rev="21000000"/>
                  </a:camera>
                  <a:lightRig rig="threePt" dir="t"/>
                </a:scene3d>
              </p:grpSpPr>
              <p:sp>
                <p:nvSpPr>
                  <p:cNvPr id="296" name="Oval 295"/>
                  <p:cNvSpPr/>
                  <p:nvPr/>
                </p:nvSpPr>
                <p:spPr>
                  <a:xfrm>
                    <a:off x="6077366" y="1976541"/>
                    <a:ext cx="363365" cy="363365"/>
                  </a:xfrm>
                  <a:prstGeom prst="ellipse">
                    <a:avLst/>
                  </a:prstGeom>
                  <a:solidFill>
                    <a:schemeClr val="bg1">
                      <a:lumMod val="95000"/>
                    </a:schemeClr>
                  </a:solidFill>
                  <a:ln>
                    <a:solidFill>
                      <a:schemeClr val="tx1"/>
                    </a:solidFill>
                  </a:ln>
                  <a:effectLst/>
                  <a:sp3d extrusionH="76200">
                    <a:extrusionClr>
                      <a:srgbClr val="EF808D"/>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297" name="Straight Connector 296"/>
                  <p:cNvCxnSpPr/>
                  <p:nvPr/>
                </p:nvCxnSpPr>
                <p:spPr>
                  <a:xfrm flipV="1">
                    <a:off x="6130580" y="2029755"/>
                    <a:ext cx="256937" cy="256937"/>
                  </a:xfrm>
                  <a:prstGeom prst="line">
                    <a:avLst/>
                  </a:prstGeom>
                  <a:ln w="28575" cmpd="sng">
                    <a:solidFill>
                      <a:schemeClr val="accent3">
                        <a:lumMod val="75000"/>
                      </a:schemeClr>
                    </a:solidFill>
                  </a:ln>
                  <a:effectLst/>
                  <a:sp3d extrusionH="76200">
                    <a:extrusionClr>
                      <a:schemeClr val="bg1">
                        <a:lumMod val="85000"/>
                      </a:schemeClr>
                    </a:extrusionClr>
                  </a:sp3d>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flipH="1" flipV="1">
                    <a:off x="6130580" y="2029755"/>
                    <a:ext cx="256937" cy="256937"/>
                  </a:xfrm>
                  <a:prstGeom prst="line">
                    <a:avLst/>
                  </a:prstGeom>
                  <a:ln w="28575" cmpd="sng">
                    <a:solidFill>
                      <a:schemeClr val="accent5">
                        <a:lumMod val="75000"/>
                      </a:schemeClr>
                    </a:solidFill>
                  </a:ln>
                  <a:effectLst/>
                  <a:sp3d extrusionH="76200">
                    <a:extrusionClr>
                      <a:schemeClr val="bg1"/>
                    </a:extrusionClr>
                  </a:sp3d>
                </p:spPr>
                <p:style>
                  <a:lnRef idx="2">
                    <a:schemeClr val="accent1"/>
                  </a:lnRef>
                  <a:fillRef idx="0">
                    <a:schemeClr val="accent1"/>
                  </a:fillRef>
                  <a:effectRef idx="1">
                    <a:schemeClr val="accent1"/>
                  </a:effectRef>
                  <a:fontRef idx="minor">
                    <a:schemeClr val="tx1"/>
                  </a:fontRef>
                </p:style>
              </p:cxnSp>
            </p:grpSp>
          </p:grpSp>
        </p:grpSp>
        <p:sp>
          <p:nvSpPr>
            <p:cNvPr id="331" name="Trapezoid 324">
              <a:extLst>
                <a:ext uri="{FF2B5EF4-FFF2-40B4-BE49-F238E27FC236}">
                  <a16:creationId xmlns:a16="http://schemas.microsoft.com/office/drawing/2014/main" id="{F18B5242-057D-4B40-AC5E-248A165032FF}"/>
                </a:ext>
              </a:extLst>
            </p:cNvPr>
            <p:cNvSpPr/>
            <p:nvPr/>
          </p:nvSpPr>
          <p:spPr>
            <a:xfrm rot="16200000">
              <a:off x="6912693" y="-814642"/>
              <a:ext cx="365760" cy="7680960"/>
            </a:xfrm>
            <a:custGeom>
              <a:avLst/>
              <a:gdLst>
                <a:gd name="connsiteX0" fmla="*/ 0 w 1584175"/>
                <a:gd name="connsiteY0" fmla="*/ 2697480 h 2697480"/>
                <a:gd name="connsiteX1" fmla="*/ 396044 w 1584175"/>
                <a:gd name="connsiteY1" fmla="*/ 0 h 2697480"/>
                <a:gd name="connsiteX2" fmla="*/ 1188131 w 1584175"/>
                <a:gd name="connsiteY2" fmla="*/ 0 h 2697480"/>
                <a:gd name="connsiteX3" fmla="*/ 1584175 w 1584175"/>
                <a:gd name="connsiteY3" fmla="*/ 2697480 h 2697480"/>
                <a:gd name="connsiteX4" fmla="*/ 0 w 1584175"/>
                <a:gd name="connsiteY4" fmla="*/ 2697480 h 2697480"/>
                <a:gd name="connsiteX0" fmla="*/ 0 w 1584175"/>
                <a:gd name="connsiteY0" fmla="*/ 2697480 h 2697480"/>
                <a:gd name="connsiteX1" fmla="*/ 396044 w 1584175"/>
                <a:gd name="connsiteY1" fmla="*/ 0 h 2697480"/>
                <a:gd name="connsiteX2" fmla="*/ 1188131 w 1584175"/>
                <a:gd name="connsiteY2" fmla="*/ 0 h 2697480"/>
                <a:gd name="connsiteX3" fmla="*/ 1584175 w 1584175"/>
                <a:gd name="connsiteY3" fmla="*/ 2697480 h 2697480"/>
                <a:gd name="connsiteX4" fmla="*/ 0 w 1584175"/>
                <a:gd name="connsiteY4" fmla="*/ 2697480 h 2697480"/>
                <a:gd name="connsiteX0" fmla="*/ 0 w 1584175"/>
                <a:gd name="connsiteY0" fmla="*/ 2697480 h 2899543"/>
                <a:gd name="connsiteX1" fmla="*/ 396044 w 1584175"/>
                <a:gd name="connsiteY1" fmla="*/ 0 h 2899543"/>
                <a:gd name="connsiteX2" fmla="*/ 1188131 w 1584175"/>
                <a:gd name="connsiteY2" fmla="*/ 0 h 2899543"/>
                <a:gd name="connsiteX3" fmla="*/ 1584175 w 1584175"/>
                <a:gd name="connsiteY3" fmla="*/ 2697480 h 2899543"/>
                <a:gd name="connsiteX4" fmla="*/ 0 w 1584175"/>
                <a:gd name="connsiteY4" fmla="*/ 2697480 h 2899543"/>
                <a:gd name="connsiteX0" fmla="*/ 0 w 1584175"/>
                <a:gd name="connsiteY0" fmla="*/ 2697480 h 3078572"/>
                <a:gd name="connsiteX1" fmla="*/ 396044 w 1584175"/>
                <a:gd name="connsiteY1" fmla="*/ 0 h 3078572"/>
                <a:gd name="connsiteX2" fmla="*/ 1188131 w 1584175"/>
                <a:gd name="connsiteY2" fmla="*/ 0 h 3078572"/>
                <a:gd name="connsiteX3" fmla="*/ 1584175 w 1584175"/>
                <a:gd name="connsiteY3" fmla="*/ 2697480 h 3078572"/>
                <a:gd name="connsiteX4" fmla="*/ 0 w 1584175"/>
                <a:gd name="connsiteY4" fmla="*/ 2697480 h 3078572"/>
                <a:gd name="connsiteX0" fmla="*/ 0 w 1584175"/>
                <a:gd name="connsiteY0" fmla="*/ 2697480 h 3125301"/>
                <a:gd name="connsiteX1" fmla="*/ 396044 w 1584175"/>
                <a:gd name="connsiteY1" fmla="*/ 0 h 3125301"/>
                <a:gd name="connsiteX2" fmla="*/ 1188131 w 1584175"/>
                <a:gd name="connsiteY2" fmla="*/ 0 h 3125301"/>
                <a:gd name="connsiteX3" fmla="*/ 1584175 w 1584175"/>
                <a:gd name="connsiteY3" fmla="*/ 2697480 h 3125301"/>
                <a:gd name="connsiteX4" fmla="*/ 0 w 1584175"/>
                <a:gd name="connsiteY4" fmla="*/ 2697480 h 3125301"/>
                <a:gd name="connsiteX0" fmla="*/ 0 w 1584175"/>
                <a:gd name="connsiteY0" fmla="*/ 2697480 h 3125301"/>
                <a:gd name="connsiteX1" fmla="*/ 396044 w 1584175"/>
                <a:gd name="connsiteY1" fmla="*/ 0 h 3125301"/>
                <a:gd name="connsiteX2" fmla="*/ 1188131 w 1584175"/>
                <a:gd name="connsiteY2" fmla="*/ 0 h 3125301"/>
                <a:gd name="connsiteX3" fmla="*/ 1584175 w 1584175"/>
                <a:gd name="connsiteY3" fmla="*/ 2697480 h 3125301"/>
                <a:gd name="connsiteX4" fmla="*/ 0 w 1584175"/>
                <a:gd name="connsiteY4" fmla="*/ 2697480 h 3125301"/>
                <a:gd name="connsiteX0" fmla="*/ 0 w 1584175"/>
                <a:gd name="connsiteY0" fmla="*/ 2697480 h 3191406"/>
                <a:gd name="connsiteX1" fmla="*/ 396044 w 1584175"/>
                <a:gd name="connsiteY1" fmla="*/ 0 h 3191406"/>
                <a:gd name="connsiteX2" fmla="*/ 1188131 w 1584175"/>
                <a:gd name="connsiteY2" fmla="*/ 0 h 3191406"/>
                <a:gd name="connsiteX3" fmla="*/ 1584175 w 1584175"/>
                <a:gd name="connsiteY3" fmla="*/ 2697480 h 3191406"/>
                <a:gd name="connsiteX4" fmla="*/ 0 w 1584175"/>
                <a:gd name="connsiteY4" fmla="*/ 2697480 h 3191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5" h="3191406">
                  <a:moveTo>
                    <a:pt x="0" y="2697480"/>
                  </a:moveTo>
                  <a:cubicBezTo>
                    <a:pt x="10974" y="1840991"/>
                    <a:pt x="264029" y="899160"/>
                    <a:pt x="396044" y="0"/>
                  </a:cubicBezTo>
                  <a:lnTo>
                    <a:pt x="1188131" y="0"/>
                  </a:lnTo>
                  <a:cubicBezTo>
                    <a:pt x="1320146" y="899160"/>
                    <a:pt x="1569554" y="1747265"/>
                    <a:pt x="1584175" y="2697480"/>
                  </a:cubicBezTo>
                  <a:cubicBezTo>
                    <a:pt x="1255252" y="3338782"/>
                    <a:pt x="373174" y="3373092"/>
                    <a:pt x="0" y="2697480"/>
                  </a:cubicBezTo>
                  <a:close/>
                </a:path>
              </a:pathLst>
            </a:custGeom>
            <a:solidFill>
              <a:srgbClr val="009193"/>
            </a:solidFill>
            <a:ln>
              <a:noFill/>
            </a:ln>
            <a:effectLst>
              <a:glow rad="1231900">
                <a:srgbClr val="009193">
                  <a:alpha val="40000"/>
                </a:srgbClr>
              </a:glow>
            </a:effectLst>
            <a:scene3d>
              <a:camera prst="orthographicFront">
                <a:rot lat="20273512" lon="4453925" rev="21299827"/>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332" name="Trapezoid 324">
              <a:extLst>
                <a:ext uri="{FF2B5EF4-FFF2-40B4-BE49-F238E27FC236}">
                  <a16:creationId xmlns:a16="http://schemas.microsoft.com/office/drawing/2014/main" id="{3CF6C025-BFC7-8743-86E8-9F0FCE6B19CB}"/>
                </a:ext>
              </a:extLst>
            </p:cNvPr>
            <p:cNvSpPr/>
            <p:nvPr/>
          </p:nvSpPr>
          <p:spPr>
            <a:xfrm rot="16356053">
              <a:off x="6061756" y="-554860"/>
              <a:ext cx="365760" cy="7680960"/>
            </a:xfrm>
            <a:custGeom>
              <a:avLst/>
              <a:gdLst>
                <a:gd name="connsiteX0" fmla="*/ 0 w 1584175"/>
                <a:gd name="connsiteY0" fmla="*/ 2697480 h 2697480"/>
                <a:gd name="connsiteX1" fmla="*/ 396044 w 1584175"/>
                <a:gd name="connsiteY1" fmla="*/ 0 h 2697480"/>
                <a:gd name="connsiteX2" fmla="*/ 1188131 w 1584175"/>
                <a:gd name="connsiteY2" fmla="*/ 0 h 2697480"/>
                <a:gd name="connsiteX3" fmla="*/ 1584175 w 1584175"/>
                <a:gd name="connsiteY3" fmla="*/ 2697480 h 2697480"/>
                <a:gd name="connsiteX4" fmla="*/ 0 w 1584175"/>
                <a:gd name="connsiteY4" fmla="*/ 2697480 h 2697480"/>
                <a:gd name="connsiteX0" fmla="*/ 0 w 1584175"/>
                <a:gd name="connsiteY0" fmla="*/ 2697480 h 2697480"/>
                <a:gd name="connsiteX1" fmla="*/ 396044 w 1584175"/>
                <a:gd name="connsiteY1" fmla="*/ 0 h 2697480"/>
                <a:gd name="connsiteX2" fmla="*/ 1188131 w 1584175"/>
                <a:gd name="connsiteY2" fmla="*/ 0 h 2697480"/>
                <a:gd name="connsiteX3" fmla="*/ 1584175 w 1584175"/>
                <a:gd name="connsiteY3" fmla="*/ 2697480 h 2697480"/>
                <a:gd name="connsiteX4" fmla="*/ 0 w 1584175"/>
                <a:gd name="connsiteY4" fmla="*/ 2697480 h 2697480"/>
                <a:gd name="connsiteX0" fmla="*/ 0 w 1584175"/>
                <a:gd name="connsiteY0" fmla="*/ 2697480 h 2899543"/>
                <a:gd name="connsiteX1" fmla="*/ 396044 w 1584175"/>
                <a:gd name="connsiteY1" fmla="*/ 0 h 2899543"/>
                <a:gd name="connsiteX2" fmla="*/ 1188131 w 1584175"/>
                <a:gd name="connsiteY2" fmla="*/ 0 h 2899543"/>
                <a:gd name="connsiteX3" fmla="*/ 1584175 w 1584175"/>
                <a:gd name="connsiteY3" fmla="*/ 2697480 h 2899543"/>
                <a:gd name="connsiteX4" fmla="*/ 0 w 1584175"/>
                <a:gd name="connsiteY4" fmla="*/ 2697480 h 2899543"/>
                <a:gd name="connsiteX0" fmla="*/ 0 w 1584175"/>
                <a:gd name="connsiteY0" fmla="*/ 2697480 h 3078572"/>
                <a:gd name="connsiteX1" fmla="*/ 396044 w 1584175"/>
                <a:gd name="connsiteY1" fmla="*/ 0 h 3078572"/>
                <a:gd name="connsiteX2" fmla="*/ 1188131 w 1584175"/>
                <a:gd name="connsiteY2" fmla="*/ 0 h 3078572"/>
                <a:gd name="connsiteX3" fmla="*/ 1584175 w 1584175"/>
                <a:gd name="connsiteY3" fmla="*/ 2697480 h 3078572"/>
                <a:gd name="connsiteX4" fmla="*/ 0 w 1584175"/>
                <a:gd name="connsiteY4" fmla="*/ 2697480 h 3078572"/>
                <a:gd name="connsiteX0" fmla="*/ 0 w 1584175"/>
                <a:gd name="connsiteY0" fmla="*/ 2697480 h 3125301"/>
                <a:gd name="connsiteX1" fmla="*/ 396044 w 1584175"/>
                <a:gd name="connsiteY1" fmla="*/ 0 h 3125301"/>
                <a:gd name="connsiteX2" fmla="*/ 1188131 w 1584175"/>
                <a:gd name="connsiteY2" fmla="*/ 0 h 3125301"/>
                <a:gd name="connsiteX3" fmla="*/ 1584175 w 1584175"/>
                <a:gd name="connsiteY3" fmla="*/ 2697480 h 3125301"/>
                <a:gd name="connsiteX4" fmla="*/ 0 w 1584175"/>
                <a:gd name="connsiteY4" fmla="*/ 2697480 h 3125301"/>
                <a:gd name="connsiteX0" fmla="*/ 0 w 1584175"/>
                <a:gd name="connsiteY0" fmla="*/ 2697480 h 3125301"/>
                <a:gd name="connsiteX1" fmla="*/ 396044 w 1584175"/>
                <a:gd name="connsiteY1" fmla="*/ 0 h 3125301"/>
                <a:gd name="connsiteX2" fmla="*/ 1188131 w 1584175"/>
                <a:gd name="connsiteY2" fmla="*/ 0 h 3125301"/>
                <a:gd name="connsiteX3" fmla="*/ 1584175 w 1584175"/>
                <a:gd name="connsiteY3" fmla="*/ 2697480 h 3125301"/>
                <a:gd name="connsiteX4" fmla="*/ 0 w 1584175"/>
                <a:gd name="connsiteY4" fmla="*/ 2697480 h 3125301"/>
                <a:gd name="connsiteX0" fmla="*/ 0 w 1584175"/>
                <a:gd name="connsiteY0" fmla="*/ 2697480 h 3191406"/>
                <a:gd name="connsiteX1" fmla="*/ 396044 w 1584175"/>
                <a:gd name="connsiteY1" fmla="*/ 0 h 3191406"/>
                <a:gd name="connsiteX2" fmla="*/ 1188131 w 1584175"/>
                <a:gd name="connsiteY2" fmla="*/ 0 h 3191406"/>
                <a:gd name="connsiteX3" fmla="*/ 1584175 w 1584175"/>
                <a:gd name="connsiteY3" fmla="*/ 2697480 h 3191406"/>
                <a:gd name="connsiteX4" fmla="*/ 0 w 1584175"/>
                <a:gd name="connsiteY4" fmla="*/ 2697480 h 3191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5" h="3191406">
                  <a:moveTo>
                    <a:pt x="0" y="2697480"/>
                  </a:moveTo>
                  <a:cubicBezTo>
                    <a:pt x="10974" y="1840991"/>
                    <a:pt x="264029" y="899160"/>
                    <a:pt x="396044" y="0"/>
                  </a:cubicBezTo>
                  <a:lnTo>
                    <a:pt x="1188131" y="0"/>
                  </a:lnTo>
                  <a:cubicBezTo>
                    <a:pt x="1320146" y="899160"/>
                    <a:pt x="1569554" y="1747265"/>
                    <a:pt x="1584175" y="2697480"/>
                  </a:cubicBezTo>
                  <a:cubicBezTo>
                    <a:pt x="1255252" y="3338782"/>
                    <a:pt x="373174" y="3373092"/>
                    <a:pt x="0" y="2697480"/>
                  </a:cubicBezTo>
                  <a:close/>
                </a:path>
              </a:pathLst>
            </a:custGeom>
            <a:solidFill>
              <a:srgbClr val="009193"/>
            </a:solidFill>
            <a:ln>
              <a:noFill/>
            </a:ln>
            <a:effectLst>
              <a:glow rad="1231900">
                <a:srgbClr val="009193">
                  <a:alpha val="40000"/>
                </a:srgbClr>
              </a:glow>
            </a:effectLst>
            <a:scene3d>
              <a:camera prst="orthographicFront">
                <a:rot lat="20273512" lon="4453925" rev="21299827"/>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334" name="Trapezoid 324">
              <a:extLst>
                <a:ext uri="{FF2B5EF4-FFF2-40B4-BE49-F238E27FC236}">
                  <a16:creationId xmlns:a16="http://schemas.microsoft.com/office/drawing/2014/main" id="{96625B4B-D957-A747-81E7-A8A226F13ACE}"/>
                </a:ext>
              </a:extLst>
            </p:cNvPr>
            <p:cNvSpPr/>
            <p:nvPr/>
          </p:nvSpPr>
          <p:spPr>
            <a:xfrm rot="16716964">
              <a:off x="5483244" y="1354012"/>
              <a:ext cx="548640" cy="5120640"/>
            </a:xfrm>
            <a:custGeom>
              <a:avLst/>
              <a:gdLst>
                <a:gd name="connsiteX0" fmla="*/ 0 w 1584175"/>
                <a:gd name="connsiteY0" fmla="*/ 2697480 h 2697480"/>
                <a:gd name="connsiteX1" fmla="*/ 396044 w 1584175"/>
                <a:gd name="connsiteY1" fmla="*/ 0 h 2697480"/>
                <a:gd name="connsiteX2" fmla="*/ 1188131 w 1584175"/>
                <a:gd name="connsiteY2" fmla="*/ 0 h 2697480"/>
                <a:gd name="connsiteX3" fmla="*/ 1584175 w 1584175"/>
                <a:gd name="connsiteY3" fmla="*/ 2697480 h 2697480"/>
                <a:gd name="connsiteX4" fmla="*/ 0 w 1584175"/>
                <a:gd name="connsiteY4" fmla="*/ 2697480 h 2697480"/>
                <a:gd name="connsiteX0" fmla="*/ 0 w 1584175"/>
                <a:gd name="connsiteY0" fmla="*/ 2697480 h 2697480"/>
                <a:gd name="connsiteX1" fmla="*/ 396044 w 1584175"/>
                <a:gd name="connsiteY1" fmla="*/ 0 h 2697480"/>
                <a:gd name="connsiteX2" fmla="*/ 1188131 w 1584175"/>
                <a:gd name="connsiteY2" fmla="*/ 0 h 2697480"/>
                <a:gd name="connsiteX3" fmla="*/ 1584175 w 1584175"/>
                <a:gd name="connsiteY3" fmla="*/ 2697480 h 2697480"/>
                <a:gd name="connsiteX4" fmla="*/ 0 w 1584175"/>
                <a:gd name="connsiteY4" fmla="*/ 2697480 h 2697480"/>
                <a:gd name="connsiteX0" fmla="*/ 0 w 1584175"/>
                <a:gd name="connsiteY0" fmla="*/ 2697480 h 2899543"/>
                <a:gd name="connsiteX1" fmla="*/ 396044 w 1584175"/>
                <a:gd name="connsiteY1" fmla="*/ 0 h 2899543"/>
                <a:gd name="connsiteX2" fmla="*/ 1188131 w 1584175"/>
                <a:gd name="connsiteY2" fmla="*/ 0 h 2899543"/>
                <a:gd name="connsiteX3" fmla="*/ 1584175 w 1584175"/>
                <a:gd name="connsiteY3" fmla="*/ 2697480 h 2899543"/>
                <a:gd name="connsiteX4" fmla="*/ 0 w 1584175"/>
                <a:gd name="connsiteY4" fmla="*/ 2697480 h 2899543"/>
                <a:gd name="connsiteX0" fmla="*/ 0 w 1584175"/>
                <a:gd name="connsiteY0" fmla="*/ 2697480 h 3078572"/>
                <a:gd name="connsiteX1" fmla="*/ 396044 w 1584175"/>
                <a:gd name="connsiteY1" fmla="*/ 0 h 3078572"/>
                <a:gd name="connsiteX2" fmla="*/ 1188131 w 1584175"/>
                <a:gd name="connsiteY2" fmla="*/ 0 h 3078572"/>
                <a:gd name="connsiteX3" fmla="*/ 1584175 w 1584175"/>
                <a:gd name="connsiteY3" fmla="*/ 2697480 h 3078572"/>
                <a:gd name="connsiteX4" fmla="*/ 0 w 1584175"/>
                <a:gd name="connsiteY4" fmla="*/ 2697480 h 3078572"/>
                <a:gd name="connsiteX0" fmla="*/ 0 w 1584175"/>
                <a:gd name="connsiteY0" fmla="*/ 2697480 h 3125301"/>
                <a:gd name="connsiteX1" fmla="*/ 396044 w 1584175"/>
                <a:gd name="connsiteY1" fmla="*/ 0 h 3125301"/>
                <a:gd name="connsiteX2" fmla="*/ 1188131 w 1584175"/>
                <a:gd name="connsiteY2" fmla="*/ 0 h 3125301"/>
                <a:gd name="connsiteX3" fmla="*/ 1584175 w 1584175"/>
                <a:gd name="connsiteY3" fmla="*/ 2697480 h 3125301"/>
                <a:gd name="connsiteX4" fmla="*/ 0 w 1584175"/>
                <a:gd name="connsiteY4" fmla="*/ 2697480 h 3125301"/>
                <a:gd name="connsiteX0" fmla="*/ 0 w 1584175"/>
                <a:gd name="connsiteY0" fmla="*/ 2697480 h 3125301"/>
                <a:gd name="connsiteX1" fmla="*/ 396044 w 1584175"/>
                <a:gd name="connsiteY1" fmla="*/ 0 h 3125301"/>
                <a:gd name="connsiteX2" fmla="*/ 1188131 w 1584175"/>
                <a:gd name="connsiteY2" fmla="*/ 0 h 3125301"/>
                <a:gd name="connsiteX3" fmla="*/ 1584175 w 1584175"/>
                <a:gd name="connsiteY3" fmla="*/ 2697480 h 3125301"/>
                <a:gd name="connsiteX4" fmla="*/ 0 w 1584175"/>
                <a:gd name="connsiteY4" fmla="*/ 2697480 h 3125301"/>
                <a:gd name="connsiteX0" fmla="*/ 0 w 1584175"/>
                <a:gd name="connsiteY0" fmla="*/ 2697480 h 3191406"/>
                <a:gd name="connsiteX1" fmla="*/ 396044 w 1584175"/>
                <a:gd name="connsiteY1" fmla="*/ 0 h 3191406"/>
                <a:gd name="connsiteX2" fmla="*/ 1188131 w 1584175"/>
                <a:gd name="connsiteY2" fmla="*/ 0 h 3191406"/>
                <a:gd name="connsiteX3" fmla="*/ 1584175 w 1584175"/>
                <a:gd name="connsiteY3" fmla="*/ 2697480 h 3191406"/>
                <a:gd name="connsiteX4" fmla="*/ 0 w 1584175"/>
                <a:gd name="connsiteY4" fmla="*/ 2697480 h 3191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5" h="3191406">
                  <a:moveTo>
                    <a:pt x="0" y="2697480"/>
                  </a:moveTo>
                  <a:cubicBezTo>
                    <a:pt x="10974" y="1840991"/>
                    <a:pt x="264029" y="899160"/>
                    <a:pt x="396044" y="0"/>
                  </a:cubicBezTo>
                  <a:lnTo>
                    <a:pt x="1188131" y="0"/>
                  </a:lnTo>
                  <a:cubicBezTo>
                    <a:pt x="1320146" y="899160"/>
                    <a:pt x="1569554" y="1747265"/>
                    <a:pt x="1584175" y="2697480"/>
                  </a:cubicBezTo>
                  <a:cubicBezTo>
                    <a:pt x="1255252" y="3338782"/>
                    <a:pt x="373174" y="3373092"/>
                    <a:pt x="0" y="2697480"/>
                  </a:cubicBezTo>
                  <a:close/>
                </a:path>
              </a:pathLst>
            </a:custGeom>
            <a:solidFill>
              <a:schemeClr val="accent3">
                <a:lumMod val="75000"/>
              </a:schemeClr>
            </a:solidFill>
            <a:ln>
              <a:noFill/>
            </a:ln>
            <a:effectLst>
              <a:glow rad="1231900">
                <a:schemeClr val="accent3">
                  <a:lumMod val="75000"/>
                  <a:alpha val="40000"/>
                </a:schemeClr>
              </a:glow>
            </a:effectLst>
            <a:scene3d>
              <a:camera prst="orthographicFront">
                <a:rot lat="20273512" lon="4453925" rev="21299827"/>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335" name="Trapezoid 324">
              <a:extLst>
                <a:ext uri="{FF2B5EF4-FFF2-40B4-BE49-F238E27FC236}">
                  <a16:creationId xmlns:a16="http://schemas.microsoft.com/office/drawing/2014/main" id="{8785E0F8-DE06-C643-82DE-26EEFD78A83B}"/>
                </a:ext>
              </a:extLst>
            </p:cNvPr>
            <p:cNvSpPr/>
            <p:nvPr/>
          </p:nvSpPr>
          <p:spPr>
            <a:xfrm rot="16945058">
              <a:off x="4531676" y="1606774"/>
              <a:ext cx="548640" cy="5120640"/>
            </a:xfrm>
            <a:custGeom>
              <a:avLst/>
              <a:gdLst>
                <a:gd name="connsiteX0" fmla="*/ 0 w 1584175"/>
                <a:gd name="connsiteY0" fmla="*/ 2697480 h 2697480"/>
                <a:gd name="connsiteX1" fmla="*/ 396044 w 1584175"/>
                <a:gd name="connsiteY1" fmla="*/ 0 h 2697480"/>
                <a:gd name="connsiteX2" fmla="*/ 1188131 w 1584175"/>
                <a:gd name="connsiteY2" fmla="*/ 0 h 2697480"/>
                <a:gd name="connsiteX3" fmla="*/ 1584175 w 1584175"/>
                <a:gd name="connsiteY3" fmla="*/ 2697480 h 2697480"/>
                <a:gd name="connsiteX4" fmla="*/ 0 w 1584175"/>
                <a:gd name="connsiteY4" fmla="*/ 2697480 h 2697480"/>
                <a:gd name="connsiteX0" fmla="*/ 0 w 1584175"/>
                <a:gd name="connsiteY0" fmla="*/ 2697480 h 2697480"/>
                <a:gd name="connsiteX1" fmla="*/ 396044 w 1584175"/>
                <a:gd name="connsiteY1" fmla="*/ 0 h 2697480"/>
                <a:gd name="connsiteX2" fmla="*/ 1188131 w 1584175"/>
                <a:gd name="connsiteY2" fmla="*/ 0 h 2697480"/>
                <a:gd name="connsiteX3" fmla="*/ 1584175 w 1584175"/>
                <a:gd name="connsiteY3" fmla="*/ 2697480 h 2697480"/>
                <a:gd name="connsiteX4" fmla="*/ 0 w 1584175"/>
                <a:gd name="connsiteY4" fmla="*/ 2697480 h 2697480"/>
                <a:gd name="connsiteX0" fmla="*/ 0 w 1584175"/>
                <a:gd name="connsiteY0" fmla="*/ 2697480 h 2899543"/>
                <a:gd name="connsiteX1" fmla="*/ 396044 w 1584175"/>
                <a:gd name="connsiteY1" fmla="*/ 0 h 2899543"/>
                <a:gd name="connsiteX2" fmla="*/ 1188131 w 1584175"/>
                <a:gd name="connsiteY2" fmla="*/ 0 h 2899543"/>
                <a:gd name="connsiteX3" fmla="*/ 1584175 w 1584175"/>
                <a:gd name="connsiteY3" fmla="*/ 2697480 h 2899543"/>
                <a:gd name="connsiteX4" fmla="*/ 0 w 1584175"/>
                <a:gd name="connsiteY4" fmla="*/ 2697480 h 2899543"/>
                <a:gd name="connsiteX0" fmla="*/ 0 w 1584175"/>
                <a:gd name="connsiteY0" fmla="*/ 2697480 h 3078572"/>
                <a:gd name="connsiteX1" fmla="*/ 396044 w 1584175"/>
                <a:gd name="connsiteY1" fmla="*/ 0 h 3078572"/>
                <a:gd name="connsiteX2" fmla="*/ 1188131 w 1584175"/>
                <a:gd name="connsiteY2" fmla="*/ 0 h 3078572"/>
                <a:gd name="connsiteX3" fmla="*/ 1584175 w 1584175"/>
                <a:gd name="connsiteY3" fmla="*/ 2697480 h 3078572"/>
                <a:gd name="connsiteX4" fmla="*/ 0 w 1584175"/>
                <a:gd name="connsiteY4" fmla="*/ 2697480 h 3078572"/>
                <a:gd name="connsiteX0" fmla="*/ 0 w 1584175"/>
                <a:gd name="connsiteY0" fmla="*/ 2697480 h 3125301"/>
                <a:gd name="connsiteX1" fmla="*/ 396044 w 1584175"/>
                <a:gd name="connsiteY1" fmla="*/ 0 h 3125301"/>
                <a:gd name="connsiteX2" fmla="*/ 1188131 w 1584175"/>
                <a:gd name="connsiteY2" fmla="*/ 0 h 3125301"/>
                <a:gd name="connsiteX3" fmla="*/ 1584175 w 1584175"/>
                <a:gd name="connsiteY3" fmla="*/ 2697480 h 3125301"/>
                <a:gd name="connsiteX4" fmla="*/ 0 w 1584175"/>
                <a:gd name="connsiteY4" fmla="*/ 2697480 h 3125301"/>
                <a:gd name="connsiteX0" fmla="*/ 0 w 1584175"/>
                <a:gd name="connsiteY0" fmla="*/ 2697480 h 3125301"/>
                <a:gd name="connsiteX1" fmla="*/ 396044 w 1584175"/>
                <a:gd name="connsiteY1" fmla="*/ 0 h 3125301"/>
                <a:gd name="connsiteX2" fmla="*/ 1188131 w 1584175"/>
                <a:gd name="connsiteY2" fmla="*/ 0 h 3125301"/>
                <a:gd name="connsiteX3" fmla="*/ 1584175 w 1584175"/>
                <a:gd name="connsiteY3" fmla="*/ 2697480 h 3125301"/>
                <a:gd name="connsiteX4" fmla="*/ 0 w 1584175"/>
                <a:gd name="connsiteY4" fmla="*/ 2697480 h 3125301"/>
                <a:gd name="connsiteX0" fmla="*/ 0 w 1584175"/>
                <a:gd name="connsiteY0" fmla="*/ 2697480 h 3191406"/>
                <a:gd name="connsiteX1" fmla="*/ 396044 w 1584175"/>
                <a:gd name="connsiteY1" fmla="*/ 0 h 3191406"/>
                <a:gd name="connsiteX2" fmla="*/ 1188131 w 1584175"/>
                <a:gd name="connsiteY2" fmla="*/ 0 h 3191406"/>
                <a:gd name="connsiteX3" fmla="*/ 1584175 w 1584175"/>
                <a:gd name="connsiteY3" fmla="*/ 2697480 h 3191406"/>
                <a:gd name="connsiteX4" fmla="*/ 0 w 1584175"/>
                <a:gd name="connsiteY4" fmla="*/ 2697480 h 3191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5" h="3191406">
                  <a:moveTo>
                    <a:pt x="0" y="2697480"/>
                  </a:moveTo>
                  <a:cubicBezTo>
                    <a:pt x="10974" y="1840991"/>
                    <a:pt x="264029" y="899160"/>
                    <a:pt x="396044" y="0"/>
                  </a:cubicBezTo>
                  <a:lnTo>
                    <a:pt x="1188131" y="0"/>
                  </a:lnTo>
                  <a:cubicBezTo>
                    <a:pt x="1320146" y="899160"/>
                    <a:pt x="1569554" y="1747265"/>
                    <a:pt x="1584175" y="2697480"/>
                  </a:cubicBezTo>
                  <a:cubicBezTo>
                    <a:pt x="1255252" y="3338782"/>
                    <a:pt x="373174" y="3373092"/>
                    <a:pt x="0" y="2697480"/>
                  </a:cubicBezTo>
                  <a:close/>
                </a:path>
              </a:pathLst>
            </a:custGeom>
            <a:solidFill>
              <a:schemeClr val="accent3">
                <a:lumMod val="75000"/>
              </a:schemeClr>
            </a:solidFill>
            <a:ln>
              <a:noFill/>
            </a:ln>
            <a:effectLst>
              <a:glow rad="1231900">
                <a:schemeClr val="accent3">
                  <a:lumMod val="75000"/>
                  <a:alpha val="40000"/>
                </a:schemeClr>
              </a:glow>
            </a:effectLst>
            <a:scene3d>
              <a:camera prst="orthographicFront">
                <a:rot lat="20273512" lon="4453925" rev="21299827"/>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337" name="Trapezoid 324">
              <a:extLst>
                <a:ext uri="{FF2B5EF4-FFF2-40B4-BE49-F238E27FC236}">
                  <a16:creationId xmlns:a16="http://schemas.microsoft.com/office/drawing/2014/main" id="{E1DF8CF0-B29D-6449-8871-2946F46FCFA9}"/>
                </a:ext>
              </a:extLst>
            </p:cNvPr>
            <p:cNvSpPr/>
            <p:nvPr/>
          </p:nvSpPr>
          <p:spPr>
            <a:xfrm rot="17368825">
              <a:off x="4065484" y="3298135"/>
              <a:ext cx="960120" cy="2926080"/>
            </a:xfrm>
            <a:custGeom>
              <a:avLst/>
              <a:gdLst>
                <a:gd name="connsiteX0" fmla="*/ 0 w 1584175"/>
                <a:gd name="connsiteY0" fmla="*/ 2697480 h 2697480"/>
                <a:gd name="connsiteX1" fmla="*/ 396044 w 1584175"/>
                <a:gd name="connsiteY1" fmla="*/ 0 h 2697480"/>
                <a:gd name="connsiteX2" fmla="*/ 1188131 w 1584175"/>
                <a:gd name="connsiteY2" fmla="*/ 0 h 2697480"/>
                <a:gd name="connsiteX3" fmla="*/ 1584175 w 1584175"/>
                <a:gd name="connsiteY3" fmla="*/ 2697480 h 2697480"/>
                <a:gd name="connsiteX4" fmla="*/ 0 w 1584175"/>
                <a:gd name="connsiteY4" fmla="*/ 2697480 h 2697480"/>
                <a:gd name="connsiteX0" fmla="*/ 0 w 1584175"/>
                <a:gd name="connsiteY0" fmla="*/ 2697480 h 2697480"/>
                <a:gd name="connsiteX1" fmla="*/ 396044 w 1584175"/>
                <a:gd name="connsiteY1" fmla="*/ 0 h 2697480"/>
                <a:gd name="connsiteX2" fmla="*/ 1188131 w 1584175"/>
                <a:gd name="connsiteY2" fmla="*/ 0 h 2697480"/>
                <a:gd name="connsiteX3" fmla="*/ 1584175 w 1584175"/>
                <a:gd name="connsiteY3" fmla="*/ 2697480 h 2697480"/>
                <a:gd name="connsiteX4" fmla="*/ 0 w 1584175"/>
                <a:gd name="connsiteY4" fmla="*/ 2697480 h 2697480"/>
                <a:gd name="connsiteX0" fmla="*/ 0 w 1584175"/>
                <a:gd name="connsiteY0" fmla="*/ 2697480 h 2899543"/>
                <a:gd name="connsiteX1" fmla="*/ 396044 w 1584175"/>
                <a:gd name="connsiteY1" fmla="*/ 0 h 2899543"/>
                <a:gd name="connsiteX2" fmla="*/ 1188131 w 1584175"/>
                <a:gd name="connsiteY2" fmla="*/ 0 h 2899543"/>
                <a:gd name="connsiteX3" fmla="*/ 1584175 w 1584175"/>
                <a:gd name="connsiteY3" fmla="*/ 2697480 h 2899543"/>
                <a:gd name="connsiteX4" fmla="*/ 0 w 1584175"/>
                <a:gd name="connsiteY4" fmla="*/ 2697480 h 2899543"/>
                <a:gd name="connsiteX0" fmla="*/ 0 w 1584175"/>
                <a:gd name="connsiteY0" fmla="*/ 2697480 h 3078572"/>
                <a:gd name="connsiteX1" fmla="*/ 396044 w 1584175"/>
                <a:gd name="connsiteY1" fmla="*/ 0 h 3078572"/>
                <a:gd name="connsiteX2" fmla="*/ 1188131 w 1584175"/>
                <a:gd name="connsiteY2" fmla="*/ 0 h 3078572"/>
                <a:gd name="connsiteX3" fmla="*/ 1584175 w 1584175"/>
                <a:gd name="connsiteY3" fmla="*/ 2697480 h 3078572"/>
                <a:gd name="connsiteX4" fmla="*/ 0 w 1584175"/>
                <a:gd name="connsiteY4" fmla="*/ 2697480 h 3078572"/>
                <a:gd name="connsiteX0" fmla="*/ 0 w 1584175"/>
                <a:gd name="connsiteY0" fmla="*/ 2697480 h 3125301"/>
                <a:gd name="connsiteX1" fmla="*/ 396044 w 1584175"/>
                <a:gd name="connsiteY1" fmla="*/ 0 h 3125301"/>
                <a:gd name="connsiteX2" fmla="*/ 1188131 w 1584175"/>
                <a:gd name="connsiteY2" fmla="*/ 0 h 3125301"/>
                <a:gd name="connsiteX3" fmla="*/ 1584175 w 1584175"/>
                <a:gd name="connsiteY3" fmla="*/ 2697480 h 3125301"/>
                <a:gd name="connsiteX4" fmla="*/ 0 w 1584175"/>
                <a:gd name="connsiteY4" fmla="*/ 2697480 h 3125301"/>
                <a:gd name="connsiteX0" fmla="*/ 0 w 1584175"/>
                <a:gd name="connsiteY0" fmla="*/ 2697480 h 3125301"/>
                <a:gd name="connsiteX1" fmla="*/ 396044 w 1584175"/>
                <a:gd name="connsiteY1" fmla="*/ 0 h 3125301"/>
                <a:gd name="connsiteX2" fmla="*/ 1188131 w 1584175"/>
                <a:gd name="connsiteY2" fmla="*/ 0 h 3125301"/>
                <a:gd name="connsiteX3" fmla="*/ 1584175 w 1584175"/>
                <a:gd name="connsiteY3" fmla="*/ 2697480 h 3125301"/>
                <a:gd name="connsiteX4" fmla="*/ 0 w 1584175"/>
                <a:gd name="connsiteY4" fmla="*/ 2697480 h 3125301"/>
                <a:gd name="connsiteX0" fmla="*/ 0 w 1584175"/>
                <a:gd name="connsiteY0" fmla="*/ 2697480 h 3191406"/>
                <a:gd name="connsiteX1" fmla="*/ 396044 w 1584175"/>
                <a:gd name="connsiteY1" fmla="*/ 0 h 3191406"/>
                <a:gd name="connsiteX2" fmla="*/ 1188131 w 1584175"/>
                <a:gd name="connsiteY2" fmla="*/ 0 h 3191406"/>
                <a:gd name="connsiteX3" fmla="*/ 1584175 w 1584175"/>
                <a:gd name="connsiteY3" fmla="*/ 2697480 h 3191406"/>
                <a:gd name="connsiteX4" fmla="*/ 0 w 1584175"/>
                <a:gd name="connsiteY4" fmla="*/ 2697480 h 3191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5" h="3191406">
                  <a:moveTo>
                    <a:pt x="0" y="2697480"/>
                  </a:moveTo>
                  <a:cubicBezTo>
                    <a:pt x="10974" y="1840991"/>
                    <a:pt x="264029" y="899160"/>
                    <a:pt x="396044" y="0"/>
                  </a:cubicBezTo>
                  <a:lnTo>
                    <a:pt x="1188131" y="0"/>
                  </a:lnTo>
                  <a:cubicBezTo>
                    <a:pt x="1320146" y="899160"/>
                    <a:pt x="1569554" y="1747265"/>
                    <a:pt x="1584175" y="2697480"/>
                  </a:cubicBezTo>
                  <a:cubicBezTo>
                    <a:pt x="1255252" y="3338782"/>
                    <a:pt x="373174" y="3373092"/>
                    <a:pt x="0" y="2697480"/>
                  </a:cubicBezTo>
                  <a:close/>
                </a:path>
              </a:pathLst>
            </a:custGeom>
            <a:solidFill>
              <a:schemeClr val="accent1">
                <a:lumMod val="75000"/>
              </a:schemeClr>
            </a:solidFill>
            <a:ln>
              <a:noFill/>
            </a:ln>
            <a:effectLst>
              <a:glow rad="1231900">
                <a:schemeClr val="accent1">
                  <a:lumMod val="75000"/>
                  <a:alpha val="40000"/>
                </a:schemeClr>
              </a:glow>
            </a:effectLst>
            <a:scene3d>
              <a:camera prst="orthographicFront">
                <a:rot lat="20273512" lon="4453925" rev="21299827"/>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338" name="Trapezoid 324">
              <a:extLst>
                <a:ext uri="{FF2B5EF4-FFF2-40B4-BE49-F238E27FC236}">
                  <a16:creationId xmlns:a16="http://schemas.microsoft.com/office/drawing/2014/main" id="{AD8D322E-3F7B-1046-A77E-D2808EF311B7}"/>
                </a:ext>
              </a:extLst>
            </p:cNvPr>
            <p:cNvSpPr/>
            <p:nvPr/>
          </p:nvSpPr>
          <p:spPr>
            <a:xfrm rot="17825253">
              <a:off x="3113916" y="3573197"/>
              <a:ext cx="960120" cy="2926080"/>
            </a:xfrm>
            <a:custGeom>
              <a:avLst/>
              <a:gdLst>
                <a:gd name="connsiteX0" fmla="*/ 0 w 1584175"/>
                <a:gd name="connsiteY0" fmla="*/ 2697480 h 2697480"/>
                <a:gd name="connsiteX1" fmla="*/ 396044 w 1584175"/>
                <a:gd name="connsiteY1" fmla="*/ 0 h 2697480"/>
                <a:gd name="connsiteX2" fmla="*/ 1188131 w 1584175"/>
                <a:gd name="connsiteY2" fmla="*/ 0 h 2697480"/>
                <a:gd name="connsiteX3" fmla="*/ 1584175 w 1584175"/>
                <a:gd name="connsiteY3" fmla="*/ 2697480 h 2697480"/>
                <a:gd name="connsiteX4" fmla="*/ 0 w 1584175"/>
                <a:gd name="connsiteY4" fmla="*/ 2697480 h 2697480"/>
                <a:gd name="connsiteX0" fmla="*/ 0 w 1584175"/>
                <a:gd name="connsiteY0" fmla="*/ 2697480 h 2697480"/>
                <a:gd name="connsiteX1" fmla="*/ 396044 w 1584175"/>
                <a:gd name="connsiteY1" fmla="*/ 0 h 2697480"/>
                <a:gd name="connsiteX2" fmla="*/ 1188131 w 1584175"/>
                <a:gd name="connsiteY2" fmla="*/ 0 h 2697480"/>
                <a:gd name="connsiteX3" fmla="*/ 1584175 w 1584175"/>
                <a:gd name="connsiteY3" fmla="*/ 2697480 h 2697480"/>
                <a:gd name="connsiteX4" fmla="*/ 0 w 1584175"/>
                <a:gd name="connsiteY4" fmla="*/ 2697480 h 2697480"/>
                <a:gd name="connsiteX0" fmla="*/ 0 w 1584175"/>
                <a:gd name="connsiteY0" fmla="*/ 2697480 h 2899543"/>
                <a:gd name="connsiteX1" fmla="*/ 396044 w 1584175"/>
                <a:gd name="connsiteY1" fmla="*/ 0 h 2899543"/>
                <a:gd name="connsiteX2" fmla="*/ 1188131 w 1584175"/>
                <a:gd name="connsiteY2" fmla="*/ 0 h 2899543"/>
                <a:gd name="connsiteX3" fmla="*/ 1584175 w 1584175"/>
                <a:gd name="connsiteY3" fmla="*/ 2697480 h 2899543"/>
                <a:gd name="connsiteX4" fmla="*/ 0 w 1584175"/>
                <a:gd name="connsiteY4" fmla="*/ 2697480 h 2899543"/>
                <a:gd name="connsiteX0" fmla="*/ 0 w 1584175"/>
                <a:gd name="connsiteY0" fmla="*/ 2697480 h 3078572"/>
                <a:gd name="connsiteX1" fmla="*/ 396044 w 1584175"/>
                <a:gd name="connsiteY1" fmla="*/ 0 h 3078572"/>
                <a:gd name="connsiteX2" fmla="*/ 1188131 w 1584175"/>
                <a:gd name="connsiteY2" fmla="*/ 0 h 3078572"/>
                <a:gd name="connsiteX3" fmla="*/ 1584175 w 1584175"/>
                <a:gd name="connsiteY3" fmla="*/ 2697480 h 3078572"/>
                <a:gd name="connsiteX4" fmla="*/ 0 w 1584175"/>
                <a:gd name="connsiteY4" fmla="*/ 2697480 h 3078572"/>
                <a:gd name="connsiteX0" fmla="*/ 0 w 1584175"/>
                <a:gd name="connsiteY0" fmla="*/ 2697480 h 3125301"/>
                <a:gd name="connsiteX1" fmla="*/ 396044 w 1584175"/>
                <a:gd name="connsiteY1" fmla="*/ 0 h 3125301"/>
                <a:gd name="connsiteX2" fmla="*/ 1188131 w 1584175"/>
                <a:gd name="connsiteY2" fmla="*/ 0 h 3125301"/>
                <a:gd name="connsiteX3" fmla="*/ 1584175 w 1584175"/>
                <a:gd name="connsiteY3" fmla="*/ 2697480 h 3125301"/>
                <a:gd name="connsiteX4" fmla="*/ 0 w 1584175"/>
                <a:gd name="connsiteY4" fmla="*/ 2697480 h 3125301"/>
                <a:gd name="connsiteX0" fmla="*/ 0 w 1584175"/>
                <a:gd name="connsiteY0" fmla="*/ 2697480 h 3125301"/>
                <a:gd name="connsiteX1" fmla="*/ 396044 w 1584175"/>
                <a:gd name="connsiteY1" fmla="*/ 0 h 3125301"/>
                <a:gd name="connsiteX2" fmla="*/ 1188131 w 1584175"/>
                <a:gd name="connsiteY2" fmla="*/ 0 h 3125301"/>
                <a:gd name="connsiteX3" fmla="*/ 1584175 w 1584175"/>
                <a:gd name="connsiteY3" fmla="*/ 2697480 h 3125301"/>
                <a:gd name="connsiteX4" fmla="*/ 0 w 1584175"/>
                <a:gd name="connsiteY4" fmla="*/ 2697480 h 3125301"/>
                <a:gd name="connsiteX0" fmla="*/ 0 w 1584175"/>
                <a:gd name="connsiteY0" fmla="*/ 2697480 h 3191406"/>
                <a:gd name="connsiteX1" fmla="*/ 396044 w 1584175"/>
                <a:gd name="connsiteY1" fmla="*/ 0 h 3191406"/>
                <a:gd name="connsiteX2" fmla="*/ 1188131 w 1584175"/>
                <a:gd name="connsiteY2" fmla="*/ 0 h 3191406"/>
                <a:gd name="connsiteX3" fmla="*/ 1584175 w 1584175"/>
                <a:gd name="connsiteY3" fmla="*/ 2697480 h 3191406"/>
                <a:gd name="connsiteX4" fmla="*/ 0 w 1584175"/>
                <a:gd name="connsiteY4" fmla="*/ 2697480 h 3191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5" h="3191406">
                  <a:moveTo>
                    <a:pt x="0" y="2697480"/>
                  </a:moveTo>
                  <a:cubicBezTo>
                    <a:pt x="10974" y="1840991"/>
                    <a:pt x="264029" y="899160"/>
                    <a:pt x="396044" y="0"/>
                  </a:cubicBezTo>
                  <a:lnTo>
                    <a:pt x="1188131" y="0"/>
                  </a:lnTo>
                  <a:cubicBezTo>
                    <a:pt x="1320146" y="899160"/>
                    <a:pt x="1569554" y="1747265"/>
                    <a:pt x="1584175" y="2697480"/>
                  </a:cubicBezTo>
                  <a:cubicBezTo>
                    <a:pt x="1255252" y="3338782"/>
                    <a:pt x="373174" y="3373092"/>
                    <a:pt x="0" y="2697480"/>
                  </a:cubicBezTo>
                  <a:close/>
                </a:path>
              </a:pathLst>
            </a:custGeom>
            <a:solidFill>
              <a:schemeClr val="accent1">
                <a:lumMod val="75000"/>
              </a:schemeClr>
            </a:solidFill>
            <a:ln>
              <a:noFill/>
            </a:ln>
            <a:effectLst>
              <a:glow rad="1231900">
                <a:schemeClr val="accent1">
                  <a:lumMod val="75000"/>
                  <a:alpha val="40000"/>
                </a:schemeClr>
              </a:glow>
            </a:effectLst>
            <a:scene3d>
              <a:camera prst="orthographicFront">
                <a:rot lat="20273512" lon="4453925" rev="21299827"/>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grpSp>
      <p:grpSp>
        <p:nvGrpSpPr>
          <p:cNvPr id="322" name="Group 321">
            <a:extLst>
              <a:ext uri="{FF2B5EF4-FFF2-40B4-BE49-F238E27FC236}">
                <a16:creationId xmlns:a16="http://schemas.microsoft.com/office/drawing/2014/main" id="{ACDC4B21-57C2-254E-B7F4-AE3B860EC91E}"/>
              </a:ext>
            </a:extLst>
          </p:cNvPr>
          <p:cNvGrpSpPr/>
          <p:nvPr/>
        </p:nvGrpSpPr>
        <p:grpSpPr>
          <a:xfrm>
            <a:off x="7031777" y="1350987"/>
            <a:ext cx="1243265" cy="1233007"/>
            <a:chOff x="7660024" y="642000"/>
            <a:chExt cx="1657686" cy="1644009"/>
          </a:xfrm>
        </p:grpSpPr>
        <p:sp>
          <p:nvSpPr>
            <p:cNvPr id="370" name="Rectangle 369">
              <a:extLst>
                <a:ext uri="{FF2B5EF4-FFF2-40B4-BE49-F238E27FC236}">
                  <a16:creationId xmlns:a16="http://schemas.microsoft.com/office/drawing/2014/main" id="{2AC3723E-8D20-7341-A6AA-C0E75233DF12}"/>
                </a:ext>
              </a:extLst>
            </p:cNvPr>
            <p:cNvSpPr>
              <a:spLocks noChangeAspect="1"/>
            </p:cNvSpPr>
            <p:nvPr/>
          </p:nvSpPr>
          <p:spPr>
            <a:xfrm>
              <a:off x="7718498" y="944178"/>
              <a:ext cx="1207008" cy="1097280"/>
            </a:xfrm>
            <a:prstGeom prst="rect">
              <a:avLst/>
            </a:prstGeom>
            <a:solidFill>
              <a:schemeClr val="bg1">
                <a:lumMod val="85000"/>
              </a:schemeClr>
            </a:solidFill>
            <a:ln>
              <a:solidFill>
                <a:schemeClr val="tx1"/>
              </a:solidFill>
            </a:ln>
            <a:effectLst/>
            <a:scene3d>
              <a:camera prst="isometricOffAxis1Right">
                <a:rot lat="600000" lon="18000000" rev="21000000"/>
              </a:camera>
              <a:lightRig rig="threePt" dir="t"/>
            </a:scene3d>
            <a:sp3d extrusionH="76200" prstMaterial="legacyWireframe">
              <a:extrusionClr>
                <a:schemeClr val="bg1">
                  <a:lumMod val="85000"/>
                </a:schemeClr>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359" name="Straight Connector 358">
              <a:extLst>
                <a:ext uri="{FF2B5EF4-FFF2-40B4-BE49-F238E27FC236}">
                  <a16:creationId xmlns:a16="http://schemas.microsoft.com/office/drawing/2014/main" id="{93D6A075-8D80-E144-8818-8D8ACD7F3AED}"/>
                </a:ext>
              </a:extLst>
            </p:cNvPr>
            <p:cNvCxnSpPr>
              <a:cxnSpLocks/>
            </p:cNvCxnSpPr>
            <p:nvPr/>
          </p:nvCxnSpPr>
          <p:spPr>
            <a:xfrm flipH="1">
              <a:off x="8182125" y="642000"/>
              <a:ext cx="290981" cy="1644009"/>
            </a:xfrm>
            <a:prstGeom prst="line">
              <a:avLst/>
            </a:prstGeom>
            <a:ln w="9525"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61" name="Straight Connector 360">
              <a:extLst>
                <a:ext uri="{FF2B5EF4-FFF2-40B4-BE49-F238E27FC236}">
                  <a16:creationId xmlns:a16="http://schemas.microsoft.com/office/drawing/2014/main" id="{A209B684-39F5-5D41-B300-06FE9E82BD84}"/>
                </a:ext>
              </a:extLst>
            </p:cNvPr>
            <p:cNvCxnSpPr>
              <a:cxnSpLocks/>
            </p:cNvCxnSpPr>
            <p:nvPr/>
          </p:nvCxnSpPr>
          <p:spPr>
            <a:xfrm flipH="1">
              <a:off x="7660024" y="1365936"/>
              <a:ext cx="1351507" cy="163185"/>
            </a:xfrm>
            <a:prstGeom prst="line">
              <a:avLst/>
            </a:prstGeom>
            <a:ln w="9525"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62" name="Straight Arrow Connector 361">
              <a:extLst>
                <a:ext uri="{FF2B5EF4-FFF2-40B4-BE49-F238E27FC236}">
                  <a16:creationId xmlns:a16="http://schemas.microsoft.com/office/drawing/2014/main" id="{7C745949-607D-1846-BC86-2CE65D275EE8}"/>
                </a:ext>
              </a:extLst>
            </p:cNvPr>
            <p:cNvCxnSpPr>
              <a:cxnSpLocks/>
            </p:cNvCxnSpPr>
            <p:nvPr/>
          </p:nvCxnSpPr>
          <p:spPr>
            <a:xfrm>
              <a:off x="8338633" y="1451467"/>
              <a:ext cx="979077" cy="84109"/>
            </a:xfrm>
            <a:prstGeom prst="straightConnector1">
              <a:avLst/>
            </a:prstGeom>
            <a:ln w="9525" cmpd="sng">
              <a:solidFill>
                <a:schemeClr val="accent2"/>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363" name="Straight Arrow Connector 362">
              <a:extLst>
                <a:ext uri="{FF2B5EF4-FFF2-40B4-BE49-F238E27FC236}">
                  <a16:creationId xmlns:a16="http://schemas.microsoft.com/office/drawing/2014/main" id="{D3F3C43B-C8B4-E94C-B77C-FFAC47123D53}"/>
                </a:ext>
              </a:extLst>
            </p:cNvPr>
            <p:cNvCxnSpPr>
              <a:cxnSpLocks/>
            </p:cNvCxnSpPr>
            <p:nvPr/>
          </p:nvCxnSpPr>
          <p:spPr>
            <a:xfrm>
              <a:off x="8323345" y="1448103"/>
              <a:ext cx="312234" cy="260195"/>
            </a:xfrm>
            <a:prstGeom prst="straightConnector1">
              <a:avLst/>
            </a:prstGeom>
            <a:ln w="9525" cmpd="sng">
              <a:solidFill>
                <a:schemeClr val="accent2"/>
              </a:solidFill>
              <a:prstDash val="solid"/>
              <a:tailEnd type="none"/>
            </a:ln>
            <a:effectLst/>
          </p:spPr>
          <p:style>
            <a:lnRef idx="2">
              <a:schemeClr val="accent1"/>
            </a:lnRef>
            <a:fillRef idx="0">
              <a:schemeClr val="accent1"/>
            </a:fillRef>
            <a:effectRef idx="1">
              <a:schemeClr val="accent1"/>
            </a:effectRef>
            <a:fontRef idx="minor">
              <a:schemeClr val="tx1"/>
            </a:fontRef>
          </p:style>
        </p:cxnSp>
        <p:sp>
          <p:nvSpPr>
            <p:cNvPr id="364" name="Freeform 363">
              <a:extLst>
                <a:ext uri="{FF2B5EF4-FFF2-40B4-BE49-F238E27FC236}">
                  <a16:creationId xmlns:a16="http://schemas.microsoft.com/office/drawing/2014/main" id="{9D04BACE-23B7-4E40-B083-2DD8CCA996E4}"/>
                </a:ext>
              </a:extLst>
            </p:cNvPr>
            <p:cNvSpPr/>
            <p:nvPr/>
          </p:nvSpPr>
          <p:spPr>
            <a:xfrm>
              <a:off x="8531816" y="1490062"/>
              <a:ext cx="314043" cy="128672"/>
            </a:xfrm>
            <a:custGeom>
              <a:avLst/>
              <a:gdLst>
                <a:gd name="connsiteX0" fmla="*/ 334536 w 412595"/>
                <a:gd name="connsiteY0" fmla="*/ 0 h 223024"/>
                <a:gd name="connsiteX1" fmla="*/ 412595 w 412595"/>
                <a:gd name="connsiteY1" fmla="*/ 156117 h 223024"/>
                <a:gd name="connsiteX2" fmla="*/ 0 w 412595"/>
                <a:gd name="connsiteY2" fmla="*/ 223024 h 223024"/>
                <a:gd name="connsiteX0" fmla="*/ 334536 w 412595"/>
                <a:gd name="connsiteY0" fmla="*/ 0 h 223024"/>
                <a:gd name="connsiteX1" fmla="*/ 412595 w 412595"/>
                <a:gd name="connsiteY1" fmla="*/ 156117 h 223024"/>
                <a:gd name="connsiteX2" fmla="*/ 0 w 412595"/>
                <a:gd name="connsiteY2" fmla="*/ 223024 h 223024"/>
                <a:gd name="connsiteX0" fmla="*/ 334536 w 422842"/>
                <a:gd name="connsiteY0" fmla="*/ 0 h 223024"/>
                <a:gd name="connsiteX1" fmla="*/ 412595 w 422842"/>
                <a:gd name="connsiteY1" fmla="*/ 156117 h 223024"/>
                <a:gd name="connsiteX2" fmla="*/ 0 w 422842"/>
                <a:gd name="connsiteY2" fmla="*/ 223024 h 223024"/>
                <a:gd name="connsiteX0" fmla="*/ 334536 w 422842"/>
                <a:gd name="connsiteY0" fmla="*/ 0 h 228184"/>
                <a:gd name="connsiteX1" fmla="*/ 412595 w 422842"/>
                <a:gd name="connsiteY1" fmla="*/ 156117 h 228184"/>
                <a:gd name="connsiteX2" fmla="*/ 0 w 422842"/>
                <a:gd name="connsiteY2" fmla="*/ 223024 h 228184"/>
                <a:gd name="connsiteX0" fmla="*/ 334536 w 422842"/>
                <a:gd name="connsiteY0" fmla="*/ 0 h 223024"/>
                <a:gd name="connsiteX1" fmla="*/ 412595 w 422842"/>
                <a:gd name="connsiteY1" fmla="*/ 156117 h 223024"/>
                <a:gd name="connsiteX2" fmla="*/ 0 w 422842"/>
                <a:gd name="connsiteY2" fmla="*/ 223024 h 223024"/>
                <a:gd name="connsiteX0" fmla="*/ 334536 w 422842"/>
                <a:gd name="connsiteY0" fmla="*/ 0 h 223024"/>
                <a:gd name="connsiteX1" fmla="*/ 412595 w 422842"/>
                <a:gd name="connsiteY1" fmla="*/ 156117 h 223024"/>
                <a:gd name="connsiteX2" fmla="*/ 0 w 422842"/>
                <a:gd name="connsiteY2" fmla="*/ 223024 h 223024"/>
                <a:gd name="connsiteX0" fmla="*/ 334536 w 439751"/>
                <a:gd name="connsiteY0" fmla="*/ 0 h 223024"/>
                <a:gd name="connsiteX1" fmla="*/ 430811 w 439751"/>
                <a:gd name="connsiteY1" fmla="*/ 126973 h 223024"/>
                <a:gd name="connsiteX2" fmla="*/ 0 w 439751"/>
                <a:gd name="connsiteY2" fmla="*/ 223024 h 223024"/>
                <a:gd name="connsiteX0" fmla="*/ 334536 w 439751"/>
                <a:gd name="connsiteY0" fmla="*/ 0 h 223024"/>
                <a:gd name="connsiteX1" fmla="*/ 430811 w 439751"/>
                <a:gd name="connsiteY1" fmla="*/ 159760 h 223024"/>
                <a:gd name="connsiteX2" fmla="*/ 0 w 439751"/>
                <a:gd name="connsiteY2" fmla="*/ 223024 h 223024"/>
                <a:gd name="connsiteX0" fmla="*/ 334536 w 409619"/>
                <a:gd name="connsiteY0" fmla="*/ 0 h 223024"/>
                <a:gd name="connsiteX1" fmla="*/ 398023 w 409619"/>
                <a:gd name="connsiteY1" fmla="*/ 141545 h 223024"/>
                <a:gd name="connsiteX2" fmla="*/ 0 w 409619"/>
                <a:gd name="connsiteY2" fmla="*/ 223024 h 223024"/>
                <a:gd name="connsiteX0" fmla="*/ 334536 w 415528"/>
                <a:gd name="connsiteY0" fmla="*/ 0 h 223024"/>
                <a:gd name="connsiteX1" fmla="*/ 398023 w 415528"/>
                <a:gd name="connsiteY1" fmla="*/ 141545 h 223024"/>
                <a:gd name="connsiteX2" fmla="*/ 0 w 415528"/>
                <a:gd name="connsiteY2" fmla="*/ 223024 h 223024"/>
                <a:gd name="connsiteX0" fmla="*/ 334536 w 405984"/>
                <a:gd name="connsiteY0" fmla="*/ 0 h 223024"/>
                <a:gd name="connsiteX1" fmla="*/ 398023 w 405984"/>
                <a:gd name="connsiteY1" fmla="*/ 141545 h 223024"/>
                <a:gd name="connsiteX2" fmla="*/ 0 w 405984"/>
                <a:gd name="connsiteY2" fmla="*/ 223024 h 223024"/>
                <a:gd name="connsiteX0" fmla="*/ 334536 w 405984"/>
                <a:gd name="connsiteY0" fmla="*/ 0 h 223024"/>
                <a:gd name="connsiteX1" fmla="*/ 398023 w 405984"/>
                <a:gd name="connsiteY1" fmla="*/ 141545 h 223024"/>
                <a:gd name="connsiteX2" fmla="*/ 0 w 405984"/>
                <a:gd name="connsiteY2" fmla="*/ 223024 h 223024"/>
              </a:gdLst>
              <a:ahLst/>
              <a:cxnLst>
                <a:cxn ang="0">
                  <a:pos x="connsiteX0" y="connsiteY0"/>
                </a:cxn>
                <a:cxn ang="0">
                  <a:pos x="connsiteX1" y="connsiteY1"/>
                </a:cxn>
                <a:cxn ang="0">
                  <a:pos x="connsiteX2" y="connsiteY2"/>
                </a:cxn>
              </a:cxnLst>
              <a:rect l="l" t="t" r="r" b="b"/>
              <a:pathLst>
                <a:path w="405984" h="223024">
                  <a:moveTo>
                    <a:pt x="334536" y="0"/>
                  </a:moveTo>
                  <a:cubicBezTo>
                    <a:pt x="404272" y="59325"/>
                    <a:pt x="417052" y="65871"/>
                    <a:pt x="398023" y="141545"/>
                  </a:cubicBezTo>
                  <a:cubicBezTo>
                    <a:pt x="291501" y="220048"/>
                    <a:pt x="221322" y="208008"/>
                    <a:pt x="0" y="223024"/>
                  </a:cubicBezTo>
                </a:path>
              </a:pathLst>
            </a:custGeom>
            <a:noFill/>
            <a:ln w="19050">
              <a:solidFill>
                <a:schemeClr val="accent2"/>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371" name="Straight Arrow Connector 370">
              <a:extLst>
                <a:ext uri="{FF2B5EF4-FFF2-40B4-BE49-F238E27FC236}">
                  <a16:creationId xmlns:a16="http://schemas.microsoft.com/office/drawing/2014/main" id="{67828A5C-1DB8-9346-9F2E-4F5C5388A5DB}"/>
                </a:ext>
              </a:extLst>
            </p:cNvPr>
            <p:cNvCxnSpPr>
              <a:cxnSpLocks/>
            </p:cNvCxnSpPr>
            <p:nvPr/>
          </p:nvCxnSpPr>
          <p:spPr>
            <a:xfrm flipV="1">
              <a:off x="8328301" y="1239864"/>
              <a:ext cx="567726" cy="212895"/>
            </a:xfrm>
            <a:prstGeom prst="straightConnector1">
              <a:avLst/>
            </a:prstGeom>
            <a:ln w="9525" cmpd="sng">
              <a:solidFill>
                <a:schemeClr val="accent5">
                  <a:lumMod val="75000"/>
                </a:schemeClr>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372" name="Straight Arrow Connector 371">
              <a:extLst>
                <a:ext uri="{FF2B5EF4-FFF2-40B4-BE49-F238E27FC236}">
                  <a16:creationId xmlns:a16="http://schemas.microsoft.com/office/drawing/2014/main" id="{88FBE237-792C-454F-B2EB-83FE599B9538}"/>
                </a:ext>
              </a:extLst>
            </p:cNvPr>
            <p:cNvCxnSpPr>
              <a:cxnSpLocks/>
            </p:cNvCxnSpPr>
            <p:nvPr/>
          </p:nvCxnSpPr>
          <p:spPr>
            <a:xfrm>
              <a:off x="8334214" y="1449093"/>
              <a:ext cx="375833" cy="503693"/>
            </a:xfrm>
            <a:prstGeom prst="straightConnector1">
              <a:avLst/>
            </a:prstGeom>
            <a:ln w="9525" cmpd="sng">
              <a:solidFill>
                <a:schemeClr val="accent5">
                  <a:lumMod val="75000"/>
                </a:schemeClr>
              </a:solidFill>
              <a:prstDash val="solid"/>
              <a:tailEnd type="none"/>
            </a:ln>
            <a:effectLst/>
          </p:spPr>
          <p:style>
            <a:lnRef idx="2">
              <a:schemeClr val="accent1"/>
            </a:lnRef>
            <a:fillRef idx="0">
              <a:schemeClr val="accent1"/>
            </a:fillRef>
            <a:effectRef idx="1">
              <a:schemeClr val="accent1"/>
            </a:effectRef>
            <a:fontRef idx="minor">
              <a:schemeClr val="tx1"/>
            </a:fontRef>
          </p:style>
        </p:cxnSp>
        <p:sp>
          <p:nvSpPr>
            <p:cNvPr id="373" name="Freeform 372">
              <a:extLst>
                <a:ext uri="{FF2B5EF4-FFF2-40B4-BE49-F238E27FC236}">
                  <a16:creationId xmlns:a16="http://schemas.microsoft.com/office/drawing/2014/main" id="{7CEF280D-D3C2-9746-B086-FFFC181C27B1}"/>
                </a:ext>
              </a:extLst>
            </p:cNvPr>
            <p:cNvSpPr/>
            <p:nvPr/>
          </p:nvSpPr>
          <p:spPr>
            <a:xfrm>
              <a:off x="8609308" y="1321231"/>
              <a:ext cx="196813" cy="488195"/>
            </a:xfrm>
            <a:custGeom>
              <a:avLst/>
              <a:gdLst>
                <a:gd name="connsiteX0" fmla="*/ 334536 w 412595"/>
                <a:gd name="connsiteY0" fmla="*/ 0 h 223024"/>
                <a:gd name="connsiteX1" fmla="*/ 412595 w 412595"/>
                <a:gd name="connsiteY1" fmla="*/ 156117 h 223024"/>
                <a:gd name="connsiteX2" fmla="*/ 0 w 412595"/>
                <a:gd name="connsiteY2" fmla="*/ 223024 h 223024"/>
                <a:gd name="connsiteX0" fmla="*/ 334536 w 412595"/>
                <a:gd name="connsiteY0" fmla="*/ 0 h 223024"/>
                <a:gd name="connsiteX1" fmla="*/ 412595 w 412595"/>
                <a:gd name="connsiteY1" fmla="*/ 156117 h 223024"/>
                <a:gd name="connsiteX2" fmla="*/ 0 w 412595"/>
                <a:gd name="connsiteY2" fmla="*/ 223024 h 223024"/>
                <a:gd name="connsiteX0" fmla="*/ 334536 w 422842"/>
                <a:gd name="connsiteY0" fmla="*/ 0 h 223024"/>
                <a:gd name="connsiteX1" fmla="*/ 412595 w 422842"/>
                <a:gd name="connsiteY1" fmla="*/ 156117 h 223024"/>
                <a:gd name="connsiteX2" fmla="*/ 0 w 422842"/>
                <a:gd name="connsiteY2" fmla="*/ 223024 h 223024"/>
                <a:gd name="connsiteX0" fmla="*/ 334536 w 422842"/>
                <a:gd name="connsiteY0" fmla="*/ 0 h 228184"/>
                <a:gd name="connsiteX1" fmla="*/ 412595 w 422842"/>
                <a:gd name="connsiteY1" fmla="*/ 156117 h 228184"/>
                <a:gd name="connsiteX2" fmla="*/ 0 w 422842"/>
                <a:gd name="connsiteY2" fmla="*/ 223024 h 228184"/>
                <a:gd name="connsiteX0" fmla="*/ 334536 w 422842"/>
                <a:gd name="connsiteY0" fmla="*/ 0 h 223024"/>
                <a:gd name="connsiteX1" fmla="*/ 412595 w 422842"/>
                <a:gd name="connsiteY1" fmla="*/ 156117 h 223024"/>
                <a:gd name="connsiteX2" fmla="*/ 0 w 422842"/>
                <a:gd name="connsiteY2" fmla="*/ 223024 h 223024"/>
                <a:gd name="connsiteX0" fmla="*/ 334536 w 422842"/>
                <a:gd name="connsiteY0" fmla="*/ 0 h 223024"/>
                <a:gd name="connsiteX1" fmla="*/ 412595 w 422842"/>
                <a:gd name="connsiteY1" fmla="*/ 156117 h 223024"/>
                <a:gd name="connsiteX2" fmla="*/ 0 w 422842"/>
                <a:gd name="connsiteY2" fmla="*/ 223024 h 223024"/>
                <a:gd name="connsiteX0" fmla="*/ 334536 w 439751"/>
                <a:gd name="connsiteY0" fmla="*/ 0 h 223024"/>
                <a:gd name="connsiteX1" fmla="*/ 430811 w 439751"/>
                <a:gd name="connsiteY1" fmla="*/ 126973 h 223024"/>
                <a:gd name="connsiteX2" fmla="*/ 0 w 439751"/>
                <a:gd name="connsiteY2" fmla="*/ 223024 h 223024"/>
                <a:gd name="connsiteX0" fmla="*/ 334536 w 439751"/>
                <a:gd name="connsiteY0" fmla="*/ 0 h 223024"/>
                <a:gd name="connsiteX1" fmla="*/ 430811 w 439751"/>
                <a:gd name="connsiteY1" fmla="*/ 159760 h 223024"/>
                <a:gd name="connsiteX2" fmla="*/ 0 w 439751"/>
                <a:gd name="connsiteY2" fmla="*/ 223024 h 223024"/>
                <a:gd name="connsiteX0" fmla="*/ 334536 w 409619"/>
                <a:gd name="connsiteY0" fmla="*/ 0 h 223024"/>
                <a:gd name="connsiteX1" fmla="*/ 398023 w 409619"/>
                <a:gd name="connsiteY1" fmla="*/ 141545 h 223024"/>
                <a:gd name="connsiteX2" fmla="*/ 0 w 409619"/>
                <a:gd name="connsiteY2" fmla="*/ 223024 h 223024"/>
                <a:gd name="connsiteX0" fmla="*/ 334536 w 415528"/>
                <a:gd name="connsiteY0" fmla="*/ 0 h 223024"/>
                <a:gd name="connsiteX1" fmla="*/ 398023 w 415528"/>
                <a:gd name="connsiteY1" fmla="*/ 141545 h 223024"/>
                <a:gd name="connsiteX2" fmla="*/ 0 w 415528"/>
                <a:gd name="connsiteY2" fmla="*/ 223024 h 223024"/>
                <a:gd name="connsiteX0" fmla="*/ 334536 w 405984"/>
                <a:gd name="connsiteY0" fmla="*/ 0 h 223024"/>
                <a:gd name="connsiteX1" fmla="*/ 398023 w 405984"/>
                <a:gd name="connsiteY1" fmla="*/ 141545 h 223024"/>
                <a:gd name="connsiteX2" fmla="*/ 0 w 405984"/>
                <a:gd name="connsiteY2" fmla="*/ 223024 h 223024"/>
                <a:gd name="connsiteX0" fmla="*/ 334536 w 405984"/>
                <a:gd name="connsiteY0" fmla="*/ 0 h 223024"/>
                <a:gd name="connsiteX1" fmla="*/ 398023 w 405984"/>
                <a:gd name="connsiteY1" fmla="*/ 141545 h 223024"/>
                <a:gd name="connsiteX2" fmla="*/ 0 w 405984"/>
                <a:gd name="connsiteY2" fmla="*/ 223024 h 223024"/>
                <a:gd name="connsiteX0" fmla="*/ 99116 w 399060"/>
                <a:gd name="connsiteY0" fmla="*/ 0 h 170451"/>
                <a:gd name="connsiteX1" fmla="*/ 398023 w 399060"/>
                <a:gd name="connsiteY1" fmla="*/ 88972 h 170451"/>
                <a:gd name="connsiteX2" fmla="*/ 0 w 399060"/>
                <a:gd name="connsiteY2" fmla="*/ 170451 h 170451"/>
                <a:gd name="connsiteX0" fmla="*/ 99116 w 166535"/>
                <a:gd name="connsiteY0" fmla="*/ 0 h 170451"/>
                <a:gd name="connsiteX1" fmla="*/ 157595 w 166535"/>
                <a:gd name="connsiteY1" fmla="*/ 95158 h 170451"/>
                <a:gd name="connsiteX2" fmla="*/ 0 w 166535"/>
                <a:gd name="connsiteY2" fmla="*/ 170451 h 170451"/>
                <a:gd name="connsiteX0" fmla="*/ 99116 w 166536"/>
                <a:gd name="connsiteY0" fmla="*/ 0 h 170451"/>
                <a:gd name="connsiteX1" fmla="*/ 157595 w 166536"/>
                <a:gd name="connsiteY1" fmla="*/ 95158 h 170451"/>
                <a:gd name="connsiteX2" fmla="*/ 0 w 166536"/>
                <a:gd name="connsiteY2" fmla="*/ 170451 h 170451"/>
                <a:gd name="connsiteX0" fmla="*/ 99116 w 166536"/>
                <a:gd name="connsiteY0" fmla="*/ 0 h 170451"/>
                <a:gd name="connsiteX1" fmla="*/ 157595 w 166536"/>
                <a:gd name="connsiteY1" fmla="*/ 95158 h 170451"/>
                <a:gd name="connsiteX2" fmla="*/ 0 w 166536"/>
                <a:gd name="connsiteY2" fmla="*/ 170451 h 170451"/>
                <a:gd name="connsiteX0" fmla="*/ 99116 w 166536"/>
                <a:gd name="connsiteY0" fmla="*/ 0 h 170451"/>
                <a:gd name="connsiteX1" fmla="*/ 157595 w 166536"/>
                <a:gd name="connsiteY1" fmla="*/ 95158 h 170451"/>
                <a:gd name="connsiteX2" fmla="*/ 0 w 166536"/>
                <a:gd name="connsiteY2" fmla="*/ 170451 h 170451"/>
                <a:gd name="connsiteX0" fmla="*/ 99116 w 165658"/>
                <a:gd name="connsiteY0" fmla="*/ 0 h 170451"/>
                <a:gd name="connsiteX1" fmla="*/ 157595 w 165658"/>
                <a:gd name="connsiteY1" fmla="*/ 95158 h 170451"/>
                <a:gd name="connsiteX2" fmla="*/ 0 w 165658"/>
                <a:gd name="connsiteY2" fmla="*/ 170451 h 170451"/>
                <a:gd name="connsiteX0" fmla="*/ 99116 w 157595"/>
                <a:gd name="connsiteY0" fmla="*/ 0 h 170451"/>
                <a:gd name="connsiteX1" fmla="*/ 157595 w 157595"/>
                <a:gd name="connsiteY1" fmla="*/ 95158 h 170451"/>
                <a:gd name="connsiteX2" fmla="*/ 0 w 157595"/>
                <a:gd name="connsiteY2" fmla="*/ 170451 h 170451"/>
                <a:gd name="connsiteX0" fmla="*/ 99116 w 222710"/>
                <a:gd name="connsiteY0" fmla="*/ 0 h 170451"/>
                <a:gd name="connsiteX1" fmla="*/ 222710 w 222710"/>
                <a:gd name="connsiteY1" fmla="*/ 92170 h 170451"/>
                <a:gd name="connsiteX2" fmla="*/ 0 w 222710"/>
                <a:gd name="connsiteY2" fmla="*/ 170451 h 170451"/>
                <a:gd name="connsiteX0" fmla="*/ 99116 w 222710"/>
                <a:gd name="connsiteY0" fmla="*/ 0 h 170451"/>
                <a:gd name="connsiteX1" fmla="*/ 222710 w 222710"/>
                <a:gd name="connsiteY1" fmla="*/ 92170 h 170451"/>
                <a:gd name="connsiteX2" fmla="*/ 0 w 222710"/>
                <a:gd name="connsiteY2" fmla="*/ 170451 h 170451"/>
                <a:gd name="connsiteX0" fmla="*/ 99116 w 222710"/>
                <a:gd name="connsiteY0" fmla="*/ 0 h 170451"/>
                <a:gd name="connsiteX1" fmla="*/ 222710 w 222710"/>
                <a:gd name="connsiteY1" fmla="*/ 92170 h 170451"/>
                <a:gd name="connsiteX2" fmla="*/ 0 w 222710"/>
                <a:gd name="connsiteY2" fmla="*/ 170451 h 170451"/>
                <a:gd name="connsiteX0" fmla="*/ 99116 w 222710"/>
                <a:gd name="connsiteY0" fmla="*/ 0 h 170451"/>
                <a:gd name="connsiteX1" fmla="*/ 222710 w 222710"/>
                <a:gd name="connsiteY1" fmla="*/ 92170 h 170451"/>
                <a:gd name="connsiteX2" fmla="*/ 0 w 222710"/>
                <a:gd name="connsiteY2" fmla="*/ 170451 h 170451"/>
                <a:gd name="connsiteX0" fmla="*/ 99116 w 222710"/>
                <a:gd name="connsiteY0" fmla="*/ 0 h 170451"/>
                <a:gd name="connsiteX1" fmla="*/ 222710 w 222710"/>
                <a:gd name="connsiteY1" fmla="*/ 92170 h 170451"/>
                <a:gd name="connsiteX2" fmla="*/ 0 w 222710"/>
                <a:gd name="connsiteY2" fmla="*/ 170451 h 170451"/>
              </a:gdLst>
              <a:ahLst/>
              <a:cxnLst>
                <a:cxn ang="0">
                  <a:pos x="connsiteX0" y="connsiteY0"/>
                </a:cxn>
                <a:cxn ang="0">
                  <a:pos x="connsiteX1" y="connsiteY1"/>
                </a:cxn>
                <a:cxn ang="0">
                  <a:pos x="connsiteX2" y="connsiteY2"/>
                </a:cxn>
              </a:cxnLst>
              <a:rect l="l" t="t" r="r" b="b"/>
              <a:pathLst>
                <a:path w="222710" h="170451">
                  <a:moveTo>
                    <a:pt x="99116" y="0"/>
                  </a:moveTo>
                  <a:cubicBezTo>
                    <a:pt x="188886" y="34584"/>
                    <a:pt x="211687" y="37828"/>
                    <a:pt x="222710" y="92170"/>
                  </a:cubicBezTo>
                  <a:cubicBezTo>
                    <a:pt x="171287" y="142945"/>
                    <a:pt x="126153" y="143275"/>
                    <a:pt x="0" y="170451"/>
                  </a:cubicBezTo>
                </a:path>
              </a:pathLst>
            </a:custGeom>
            <a:noFill/>
            <a:ln w="19050">
              <a:solidFill>
                <a:schemeClr val="accent5">
                  <a:lumMod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4" name="TextBox 53">
              <a:extLst>
                <a:ext uri="{FF2B5EF4-FFF2-40B4-BE49-F238E27FC236}">
                  <a16:creationId xmlns:a16="http://schemas.microsoft.com/office/drawing/2014/main" id="{199472E9-B812-DD43-8F40-AAB192FF7CF6}"/>
                </a:ext>
              </a:extLst>
            </p:cNvPr>
            <p:cNvSpPr txBox="1"/>
            <p:nvPr/>
          </p:nvSpPr>
          <p:spPr>
            <a:xfrm rot="16746146">
              <a:off x="7399451" y="1341151"/>
              <a:ext cx="998564" cy="307776"/>
            </a:xfrm>
            <a:prstGeom prst="rect">
              <a:avLst/>
            </a:prstGeom>
            <a:solidFill>
              <a:schemeClr val="accent3">
                <a:lumMod val="75000"/>
              </a:schemeClr>
            </a:solidFill>
            <a:scene3d>
              <a:camera prst="orthographicFront">
                <a:rot lat="2874371" lon="1357242" rev="950577"/>
              </a:camera>
              <a:lightRig rig="threePt" dir="t"/>
            </a:scene3d>
          </p:spPr>
          <p:txBody>
            <a:bodyPr wrap="none" rtlCol="0">
              <a:spAutoFit/>
            </a:bodyPr>
            <a:lstStyle/>
            <a:p>
              <a:r>
                <a:rPr lang="en-US" sz="900" dirty="0">
                  <a:solidFill>
                    <a:schemeClr val="bg1"/>
                  </a:solidFill>
                </a:rPr>
                <a:t>VERTICAL</a:t>
              </a:r>
            </a:p>
          </p:txBody>
        </p:sp>
        <p:sp>
          <p:nvSpPr>
            <p:cNvPr id="375" name="TextBox 374">
              <a:extLst>
                <a:ext uri="{FF2B5EF4-FFF2-40B4-BE49-F238E27FC236}">
                  <a16:creationId xmlns:a16="http://schemas.microsoft.com/office/drawing/2014/main" id="{97903A80-7BE9-774F-82F1-DA92BFC229FC}"/>
                </a:ext>
              </a:extLst>
            </p:cNvPr>
            <p:cNvSpPr txBox="1"/>
            <p:nvPr/>
          </p:nvSpPr>
          <p:spPr>
            <a:xfrm rot="16746146">
              <a:off x="8289200" y="357144"/>
              <a:ext cx="184665" cy="991724"/>
            </a:xfrm>
            <a:prstGeom prst="rect">
              <a:avLst/>
            </a:prstGeom>
            <a:solidFill>
              <a:schemeClr val="accent5">
                <a:lumMod val="75000"/>
              </a:schemeClr>
            </a:solidFill>
            <a:scene3d>
              <a:camera prst="orthographicFront">
                <a:rot lat="2874371" lon="1357242" rev="950577"/>
              </a:camera>
              <a:lightRig rig="threePt" dir="t"/>
            </a:scene3d>
          </p:spPr>
          <p:txBody>
            <a:bodyPr vert="vert" wrap="none" lIns="0" tIns="0" rIns="0" bIns="0" rtlCol="0" anchor="ctr">
              <a:spAutoFit/>
            </a:bodyPr>
            <a:lstStyle/>
            <a:p>
              <a:pPr algn="ctr"/>
              <a:r>
                <a:rPr lang="en-US" sz="900" dirty="0">
                  <a:solidFill>
                    <a:schemeClr val="bg1"/>
                  </a:solidFill>
                </a:rPr>
                <a:t>HORIZONTAL</a:t>
              </a:r>
            </a:p>
          </p:txBody>
        </p:sp>
      </p:grpSp>
      <p:sp>
        <p:nvSpPr>
          <p:cNvPr id="323" name="TextBox 322">
            <a:extLst>
              <a:ext uri="{FF2B5EF4-FFF2-40B4-BE49-F238E27FC236}">
                <a16:creationId xmlns:a16="http://schemas.microsoft.com/office/drawing/2014/main" id="{9261547B-59C4-7647-8D97-D61C7C24C2E6}"/>
              </a:ext>
            </a:extLst>
          </p:cNvPr>
          <p:cNvSpPr txBox="1"/>
          <p:nvPr/>
        </p:nvSpPr>
        <p:spPr>
          <a:xfrm>
            <a:off x="7025937" y="2483215"/>
            <a:ext cx="1200970" cy="253916"/>
          </a:xfrm>
          <a:prstGeom prst="rect">
            <a:avLst/>
          </a:prstGeom>
          <a:noFill/>
        </p:spPr>
        <p:txBody>
          <a:bodyPr wrap="none" rtlCol="0">
            <a:spAutoFit/>
          </a:bodyPr>
          <a:lstStyle/>
          <a:p>
            <a:r>
              <a:rPr lang="en-US" sz="1050" dirty="0"/>
              <a:t>BEAMFORMING</a:t>
            </a:r>
          </a:p>
        </p:txBody>
      </p:sp>
      <p:sp>
        <p:nvSpPr>
          <p:cNvPr id="320" name="Rectangle 319">
            <a:extLst>
              <a:ext uri="{FF2B5EF4-FFF2-40B4-BE49-F238E27FC236}">
                <a16:creationId xmlns:a16="http://schemas.microsoft.com/office/drawing/2014/main" id="{05FB8EBF-8886-8A48-8929-9B6296CDB191}"/>
              </a:ext>
            </a:extLst>
          </p:cNvPr>
          <p:cNvSpPr>
            <a:spLocks noChangeAspect="1"/>
          </p:cNvSpPr>
          <p:nvPr/>
        </p:nvSpPr>
        <p:spPr>
          <a:xfrm>
            <a:off x="1436609" y="3790902"/>
            <a:ext cx="301752" cy="274320"/>
          </a:xfrm>
          <a:prstGeom prst="rect">
            <a:avLst/>
          </a:prstGeom>
          <a:solidFill>
            <a:schemeClr val="bg1">
              <a:lumMod val="50000"/>
            </a:schemeClr>
          </a:solidFill>
          <a:ln>
            <a:solidFill>
              <a:schemeClr val="tx1"/>
            </a:solidFill>
          </a:ln>
          <a:effectLst/>
          <a:scene3d>
            <a:camera prst="isometricOffAxis1Right">
              <a:rot lat="600000" lon="18000000" rev="21000000"/>
            </a:camera>
            <a:lightRig rig="threePt" dir="t"/>
          </a:scene3d>
          <a:sp3d extrusionH="76200">
            <a:extrusionClr>
              <a:srgbClr val="C00000"/>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321" name="Rectangle 320">
            <a:extLst>
              <a:ext uri="{FF2B5EF4-FFF2-40B4-BE49-F238E27FC236}">
                <a16:creationId xmlns:a16="http://schemas.microsoft.com/office/drawing/2014/main" id="{F971D3CC-F0F1-5643-8FE2-228EA388F137}"/>
              </a:ext>
            </a:extLst>
          </p:cNvPr>
          <p:cNvSpPr>
            <a:spLocks noChangeAspect="1"/>
          </p:cNvSpPr>
          <p:nvPr/>
        </p:nvSpPr>
        <p:spPr>
          <a:xfrm>
            <a:off x="1229713" y="3818392"/>
            <a:ext cx="301752" cy="274320"/>
          </a:xfrm>
          <a:prstGeom prst="rect">
            <a:avLst/>
          </a:prstGeom>
          <a:solidFill>
            <a:schemeClr val="bg1">
              <a:lumMod val="50000"/>
            </a:schemeClr>
          </a:solidFill>
          <a:ln>
            <a:solidFill>
              <a:schemeClr val="tx1"/>
            </a:solidFill>
          </a:ln>
          <a:effectLst/>
          <a:scene3d>
            <a:camera prst="isometricOffAxis1Right">
              <a:rot lat="600000" lon="18000000" rev="21000000"/>
            </a:camera>
            <a:lightRig rig="threePt" dir="t"/>
          </a:scene3d>
          <a:sp3d extrusionH="76200">
            <a:extrusionClr>
              <a:srgbClr val="C00000"/>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325" name="Rectangle 324">
            <a:extLst>
              <a:ext uri="{FF2B5EF4-FFF2-40B4-BE49-F238E27FC236}">
                <a16:creationId xmlns:a16="http://schemas.microsoft.com/office/drawing/2014/main" id="{49E176C3-1527-C34A-9EAE-B4F6BBB1F6A5}"/>
              </a:ext>
            </a:extLst>
          </p:cNvPr>
          <p:cNvSpPr>
            <a:spLocks noChangeAspect="1"/>
          </p:cNvSpPr>
          <p:nvPr/>
        </p:nvSpPr>
        <p:spPr>
          <a:xfrm>
            <a:off x="1481460" y="3505876"/>
            <a:ext cx="301752" cy="274320"/>
          </a:xfrm>
          <a:prstGeom prst="rect">
            <a:avLst/>
          </a:prstGeom>
          <a:solidFill>
            <a:schemeClr val="bg1">
              <a:lumMod val="50000"/>
            </a:schemeClr>
          </a:solidFill>
          <a:ln>
            <a:solidFill>
              <a:schemeClr val="tx1"/>
            </a:solidFill>
          </a:ln>
          <a:effectLst/>
          <a:scene3d>
            <a:camera prst="isometricOffAxis1Right">
              <a:rot lat="600000" lon="18000000" rev="21000000"/>
            </a:camera>
            <a:lightRig rig="threePt" dir="t"/>
          </a:scene3d>
          <a:sp3d extrusionH="76200">
            <a:extrusionClr>
              <a:srgbClr val="C00000"/>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326" name="Rectangle 325">
            <a:extLst>
              <a:ext uri="{FF2B5EF4-FFF2-40B4-BE49-F238E27FC236}">
                <a16:creationId xmlns:a16="http://schemas.microsoft.com/office/drawing/2014/main" id="{7389CA3A-B1B5-7E4F-901C-07A14F05F66F}"/>
              </a:ext>
            </a:extLst>
          </p:cNvPr>
          <p:cNvSpPr>
            <a:spLocks noChangeAspect="1"/>
          </p:cNvSpPr>
          <p:nvPr/>
        </p:nvSpPr>
        <p:spPr>
          <a:xfrm>
            <a:off x="1274564" y="3533366"/>
            <a:ext cx="301752" cy="274320"/>
          </a:xfrm>
          <a:prstGeom prst="rect">
            <a:avLst/>
          </a:prstGeom>
          <a:solidFill>
            <a:schemeClr val="bg1">
              <a:lumMod val="50000"/>
            </a:schemeClr>
          </a:solidFill>
          <a:ln>
            <a:solidFill>
              <a:schemeClr val="tx1"/>
            </a:solidFill>
          </a:ln>
          <a:effectLst/>
          <a:scene3d>
            <a:camera prst="isometricOffAxis1Right">
              <a:rot lat="600000" lon="18000000" rev="21000000"/>
            </a:camera>
            <a:lightRig rig="threePt" dir="t"/>
          </a:scene3d>
          <a:sp3d extrusionH="76200">
            <a:extrusionClr>
              <a:srgbClr val="C00000"/>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327" name="Rectangle 326">
            <a:extLst>
              <a:ext uri="{FF2B5EF4-FFF2-40B4-BE49-F238E27FC236}">
                <a16:creationId xmlns:a16="http://schemas.microsoft.com/office/drawing/2014/main" id="{BF93AB20-D163-524B-9E30-97FF6BD940CE}"/>
              </a:ext>
            </a:extLst>
          </p:cNvPr>
          <p:cNvSpPr>
            <a:spLocks noChangeAspect="1"/>
          </p:cNvSpPr>
          <p:nvPr/>
        </p:nvSpPr>
        <p:spPr>
          <a:xfrm>
            <a:off x="1533546" y="3219402"/>
            <a:ext cx="301752" cy="274320"/>
          </a:xfrm>
          <a:prstGeom prst="rect">
            <a:avLst/>
          </a:prstGeom>
          <a:solidFill>
            <a:schemeClr val="bg1">
              <a:lumMod val="50000"/>
            </a:schemeClr>
          </a:solidFill>
          <a:ln>
            <a:solidFill>
              <a:schemeClr val="tx1"/>
            </a:solidFill>
          </a:ln>
          <a:effectLst/>
          <a:scene3d>
            <a:camera prst="isometricOffAxis1Right">
              <a:rot lat="600000" lon="18000000" rev="21000000"/>
            </a:camera>
            <a:lightRig rig="threePt" dir="t"/>
          </a:scene3d>
          <a:sp3d extrusionH="76200">
            <a:extrusionClr>
              <a:srgbClr val="C00000"/>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329" name="Rectangle 328">
            <a:extLst>
              <a:ext uri="{FF2B5EF4-FFF2-40B4-BE49-F238E27FC236}">
                <a16:creationId xmlns:a16="http://schemas.microsoft.com/office/drawing/2014/main" id="{E0C448D6-DF73-EA4F-A0CA-69E5AD1DD1D3}"/>
              </a:ext>
            </a:extLst>
          </p:cNvPr>
          <p:cNvSpPr>
            <a:spLocks noChangeAspect="1"/>
          </p:cNvSpPr>
          <p:nvPr/>
        </p:nvSpPr>
        <p:spPr>
          <a:xfrm>
            <a:off x="1326650" y="3246892"/>
            <a:ext cx="301752" cy="274320"/>
          </a:xfrm>
          <a:prstGeom prst="rect">
            <a:avLst/>
          </a:prstGeom>
          <a:solidFill>
            <a:schemeClr val="bg1">
              <a:lumMod val="50000"/>
            </a:schemeClr>
          </a:solidFill>
          <a:ln>
            <a:solidFill>
              <a:schemeClr val="tx1"/>
            </a:solidFill>
          </a:ln>
          <a:effectLst/>
          <a:scene3d>
            <a:camera prst="isometricOffAxis1Right">
              <a:rot lat="600000" lon="18000000" rev="21000000"/>
            </a:camera>
            <a:lightRig rig="threePt" dir="t"/>
          </a:scene3d>
          <a:sp3d extrusionH="76200">
            <a:extrusionClr>
              <a:srgbClr val="C00000"/>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330" name="Rectangle 329">
            <a:extLst>
              <a:ext uri="{FF2B5EF4-FFF2-40B4-BE49-F238E27FC236}">
                <a16:creationId xmlns:a16="http://schemas.microsoft.com/office/drawing/2014/main" id="{1FA874A6-5A47-2C41-86B1-B7A8CB2CB9C5}"/>
              </a:ext>
            </a:extLst>
          </p:cNvPr>
          <p:cNvSpPr>
            <a:spLocks noChangeAspect="1"/>
          </p:cNvSpPr>
          <p:nvPr/>
        </p:nvSpPr>
        <p:spPr>
          <a:xfrm>
            <a:off x="1585634" y="2932934"/>
            <a:ext cx="301752" cy="274320"/>
          </a:xfrm>
          <a:prstGeom prst="rect">
            <a:avLst/>
          </a:prstGeom>
          <a:solidFill>
            <a:schemeClr val="bg1">
              <a:lumMod val="50000"/>
            </a:schemeClr>
          </a:solidFill>
          <a:ln>
            <a:solidFill>
              <a:schemeClr val="tx1"/>
            </a:solidFill>
          </a:ln>
          <a:effectLst/>
          <a:scene3d>
            <a:camera prst="isometricOffAxis1Right">
              <a:rot lat="600000" lon="18000000" rev="21000000"/>
            </a:camera>
            <a:lightRig rig="threePt" dir="t"/>
          </a:scene3d>
          <a:sp3d extrusionH="76200">
            <a:extrusionClr>
              <a:srgbClr val="C00000"/>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336" name="Rectangle 335">
            <a:extLst>
              <a:ext uri="{FF2B5EF4-FFF2-40B4-BE49-F238E27FC236}">
                <a16:creationId xmlns:a16="http://schemas.microsoft.com/office/drawing/2014/main" id="{BAF9BD1F-4D18-424B-BCEF-CF69085B576B}"/>
              </a:ext>
            </a:extLst>
          </p:cNvPr>
          <p:cNvSpPr>
            <a:spLocks noChangeAspect="1"/>
          </p:cNvSpPr>
          <p:nvPr/>
        </p:nvSpPr>
        <p:spPr>
          <a:xfrm>
            <a:off x="1378738" y="2960423"/>
            <a:ext cx="301752" cy="274320"/>
          </a:xfrm>
          <a:prstGeom prst="rect">
            <a:avLst/>
          </a:prstGeom>
          <a:solidFill>
            <a:schemeClr val="bg1">
              <a:lumMod val="50000"/>
            </a:schemeClr>
          </a:solidFill>
          <a:ln>
            <a:solidFill>
              <a:schemeClr val="tx1"/>
            </a:solidFill>
          </a:ln>
          <a:effectLst/>
          <a:scene3d>
            <a:camera prst="isometricOffAxis1Right">
              <a:rot lat="600000" lon="18000000" rev="21000000"/>
            </a:camera>
            <a:lightRig rig="threePt" dir="t"/>
          </a:scene3d>
          <a:sp3d extrusionH="76200">
            <a:extrusionClr>
              <a:srgbClr val="C00000"/>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341" name="Triangle 31">
            <a:extLst>
              <a:ext uri="{FF2B5EF4-FFF2-40B4-BE49-F238E27FC236}">
                <a16:creationId xmlns:a16="http://schemas.microsoft.com/office/drawing/2014/main" id="{9C413361-8517-134C-A582-924569459503}"/>
              </a:ext>
            </a:extLst>
          </p:cNvPr>
          <p:cNvSpPr/>
          <p:nvPr/>
        </p:nvSpPr>
        <p:spPr>
          <a:xfrm rot="16200000">
            <a:off x="1346841" y="3209974"/>
            <a:ext cx="1278064" cy="607756"/>
          </a:xfrm>
          <a:custGeom>
            <a:avLst/>
            <a:gdLst>
              <a:gd name="connsiteX0" fmla="*/ 0 w 1828800"/>
              <a:gd name="connsiteY0" fmla="*/ 487947 h 487947"/>
              <a:gd name="connsiteX1" fmla="*/ 914400 w 1828800"/>
              <a:gd name="connsiteY1" fmla="*/ 0 h 487947"/>
              <a:gd name="connsiteX2" fmla="*/ 1828800 w 1828800"/>
              <a:gd name="connsiteY2" fmla="*/ 487947 h 487947"/>
              <a:gd name="connsiteX3" fmla="*/ 0 w 1828800"/>
              <a:gd name="connsiteY3" fmla="*/ 487947 h 487947"/>
              <a:gd name="connsiteX0" fmla="*/ 330200 w 2159000"/>
              <a:gd name="connsiteY0" fmla="*/ 1087385 h 1087385"/>
              <a:gd name="connsiteX1" fmla="*/ 0 w 2159000"/>
              <a:gd name="connsiteY1" fmla="*/ 0 h 1087385"/>
              <a:gd name="connsiteX2" fmla="*/ 2159000 w 2159000"/>
              <a:gd name="connsiteY2" fmla="*/ 1087385 h 1087385"/>
              <a:gd name="connsiteX3" fmla="*/ 330200 w 2159000"/>
              <a:gd name="connsiteY3" fmla="*/ 1087385 h 1087385"/>
              <a:gd name="connsiteX0" fmla="*/ 386080 w 2159000"/>
              <a:gd name="connsiteY0" fmla="*/ 1148348 h 1148348"/>
              <a:gd name="connsiteX1" fmla="*/ 0 w 2159000"/>
              <a:gd name="connsiteY1" fmla="*/ 0 h 1148348"/>
              <a:gd name="connsiteX2" fmla="*/ 2159000 w 2159000"/>
              <a:gd name="connsiteY2" fmla="*/ 1087385 h 1148348"/>
              <a:gd name="connsiteX3" fmla="*/ 386080 w 2159000"/>
              <a:gd name="connsiteY3" fmla="*/ 1148348 h 1148348"/>
              <a:gd name="connsiteX0" fmla="*/ 386080 w 2148840"/>
              <a:gd name="connsiteY0" fmla="*/ 1148348 h 1468385"/>
              <a:gd name="connsiteX1" fmla="*/ 0 w 2148840"/>
              <a:gd name="connsiteY1" fmla="*/ 0 h 1468385"/>
              <a:gd name="connsiteX2" fmla="*/ 2148840 w 2148840"/>
              <a:gd name="connsiteY2" fmla="*/ 1468385 h 1468385"/>
              <a:gd name="connsiteX3" fmla="*/ 386080 w 2148840"/>
              <a:gd name="connsiteY3" fmla="*/ 1148348 h 1468385"/>
              <a:gd name="connsiteX0" fmla="*/ 386080 w 2148840"/>
              <a:gd name="connsiteY0" fmla="*/ 1148348 h 1468385"/>
              <a:gd name="connsiteX1" fmla="*/ 0 w 2148840"/>
              <a:gd name="connsiteY1" fmla="*/ 0 h 1468385"/>
              <a:gd name="connsiteX2" fmla="*/ 2148840 w 2148840"/>
              <a:gd name="connsiteY2" fmla="*/ 1468385 h 1468385"/>
              <a:gd name="connsiteX3" fmla="*/ 386080 w 2148840"/>
              <a:gd name="connsiteY3" fmla="*/ 1148348 h 1468385"/>
              <a:gd name="connsiteX0" fmla="*/ 386080 w 2148840"/>
              <a:gd name="connsiteY0" fmla="*/ 1148348 h 1468385"/>
              <a:gd name="connsiteX1" fmla="*/ 0 w 2148840"/>
              <a:gd name="connsiteY1" fmla="*/ 0 h 1468385"/>
              <a:gd name="connsiteX2" fmla="*/ 2148840 w 2148840"/>
              <a:gd name="connsiteY2" fmla="*/ 1468385 h 1468385"/>
              <a:gd name="connsiteX3" fmla="*/ 386080 w 2148840"/>
              <a:gd name="connsiteY3" fmla="*/ 1148348 h 1468385"/>
              <a:gd name="connsiteX0" fmla="*/ 386080 w 2148840"/>
              <a:gd name="connsiteY0" fmla="*/ 1148348 h 1468385"/>
              <a:gd name="connsiteX1" fmla="*/ 0 w 2148840"/>
              <a:gd name="connsiteY1" fmla="*/ 0 h 1468385"/>
              <a:gd name="connsiteX2" fmla="*/ 2148840 w 2148840"/>
              <a:gd name="connsiteY2" fmla="*/ 1468385 h 1468385"/>
              <a:gd name="connsiteX3" fmla="*/ 386080 w 2148840"/>
              <a:gd name="connsiteY3" fmla="*/ 1148348 h 1468385"/>
              <a:gd name="connsiteX0" fmla="*/ 386080 w 2148840"/>
              <a:gd name="connsiteY0" fmla="*/ 1148348 h 1468385"/>
              <a:gd name="connsiteX1" fmla="*/ 0 w 2148840"/>
              <a:gd name="connsiteY1" fmla="*/ 0 h 1468385"/>
              <a:gd name="connsiteX2" fmla="*/ 2148840 w 2148840"/>
              <a:gd name="connsiteY2" fmla="*/ 1468385 h 1468385"/>
              <a:gd name="connsiteX3" fmla="*/ 386080 w 2148840"/>
              <a:gd name="connsiteY3" fmla="*/ 1148348 h 1468385"/>
              <a:gd name="connsiteX0" fmla="*/ 386080 w 2148840"/>
              <a:gd name="connsiteY0" fmla="*/ 1148348 h 1468385"/>
              <a:gd name="connsiteX1" fmla="*/ 0 w 2148840"/>
              <a:gd name="connsiteY1" fmla="*/ 0 h 1468385"/>
              <a:gd name="connsiteX2" fmla="*/ 2148840 w 2148840"/>
              <a:gd name="connsiteY2" fmla="*/ 1468385 h 1468385"/>
              <a:gd name="connsiteX3" fmla="*/ 386080 w 2148840"/>
              <a:gd name="connsiteY3" fmla="*/ 1148348 h 1468385"/>
              <a:gd name="connsiteX0" fmla="*/ 386080 w 2153920"/>
              <a:gd name="connsiteY0" fmla="*/ 1148348 h 1498868"/>
              <a:gd name="connsiteX1" fmla="*/ 0 w 2153920"/>
              <a:gd name="connsiteY1" fmla="*/ 0 h 1498868"/>
              <a:gd name="connsiteX2" fmla="*/ 2153920 w 2153920"/>
              <a:gd name="connsiteY2" fmla="*/ 1498868 h 1498868"/>
              <a:gd name="connsiteX3" fmla="*/ 386080 w 2153920"/>
              <a:gd name="connsiteY3" fmla="*/ 1148348 h 1498868"/>
              <a:gd name="connsiteX0" fmla="*/ 370840 w 2153920"/>
              <a:gd name="connsiteY0" fmla="*/ 1239788 h 1498868"/>
              <a:gd name="connsiteX1" fmla="*/ 0 w 2153920"/>
              <a:gd name="connsiteY1" fmla="*/ 0 h 1498868"/>
              <a:gd name="connsiteX2" fmla="*/ 2153920 w 2153920"/>
              <a:gd name="connsiteY2" fmla="*/ 1498868 h 1498868"/>
              <a:gd name="connsiteX3" fmla="*/ 370840 w 2153920"/>
              <a:gd name="connsiteY3" fmla="*/ 1239788 h 1498868"/>
              <a:gd name="connsiteX0" fmla="*/ 370840 w 2143760"/>
              <a:gd name="connsiteY0" fmla="*/ 1239788 h 1569988"/>
              <a:gd name="connsiteX1" fmla="*/ 0 w 2143760"/>
              <a:gd name="connsiteY1" fmla="*/ 0 h 1569988"/>
              <a:gd name="connsiteX2" fmla="*/ 2143760 w 2143760"/>
              <a:gd name="connsiteY2" fmla="*/ 1569988 h 1569988"/>
              <a:gd name="connsiteX3" fmla="*/ 370840 w 2143760"/>
              <a:gd name="connsiteY3" fmla="*/ 1239788 h 1569988"/>
              <a:gd name="connsiteX0" fmla="*/ 401320 w 2174240"/>
              <a:gd name="connsiteY0" fmla="*/ 1255028 h 1585228"/>
              <a:gd name="connsiteX1" fmla="*/ 0 w 2174240"/>
              <a:gd name="connsiteY1" fmla="*/ 0 h 1585228"/>
              <a:gd name="connsiteX2" fmla="*/ 2174240 w 2174240"/>
              <a:gd name="connsiteY2" fmla="*/ 1585228 h 1585228"/>
              <a:gd name="connsiteX3" fmla="*/ 401320 w 2174240"/>
              <a:gd name="connsiteY3" fmla="*/ 1255028 h 1585228"/>
              <a:gd name="connsiteX0" fmla="*/ 401320 w 2036017"/>
              <a:gd name="connsiteY0" fmla="*/ 1255028 h 1907678"/>
              <a:gd name="connsiteX1" fmla="*/ 0 w 2036017"/>
              <a:gd name="connsiteY1" fmla="*/ 0 h 1907678"/>
              <a:gd name="connsiteX2" fmla="*/ 2036017 w 2036017"/>
              <a:gd name="connsiteY2" fmla="*/ 1907678 h 1907678"/>
              <a:gd name="connsiteX3" fmla="*/ 401320 w 2036017"/>
              <a:gd name="connsiteY3" fmla="*/ 1255028 h 1907678"/>
              <a:gd name="connsiteX0" fmla="*/ 518279 w 2036017"/>
              <a:gd name="connsiteY0" fmla="*/ 1348641 h 1907678"/>
              <a:gd name="connsiteX1" fmla="*/ 0 w 2036017"/>
              <a:gd name="connsiteY1" fmla="*/ 0 h 1907678"/>
              <a:gd name="connsiteX2" fmla="*/ 2036017 w 2036017"/>
              <a:gd name="connsiteY2" fmla="*/ 1907678 h 1907678"/>
              <a:gd name="connsiteX3" fmla="*/ 518279 w 2036017"/>
              <a:gd name="connsiteY3" fmla="*/ 1348641 h 1907678"/>
              <a:gd name="connsiteX0" fmla="*/ 518279 w 2036017"/>
              <a:gd name="connsiteY0" fmla="*/ 1348641 h 1925999"/>
              <a:gd name="connsiteX1" fmla="*/ 0 w 2036017"/>
              <a:gd name="connsiteY1" fmla="*/ 0 h 1925999"/>
              <a:gd name="connsiteX2" fmla="*/ 2036017 w 2036017"/>
              <a:gd name="connsiteY2" fmla="*/ 1907678 h 1925999"/>
              <a:gd name="connsiteX3" fmla="*/ 518279 w 2036017"/>
              <a:gd name="connsiteY3" fmla="*/ 1348641 h 1925999"/>
              <a:gd name="connsiteX0" fmla="*/ 518279 w 2036017"/>
              <a:gd name="connsiteY0" fmla="*/ 1348641 h 1925999"/>
              <a:gd name="connsiteX1" fmla="*/ 0 w 2036017"/>
              <a:gd name="connsiteY1" fmla="*/ 0 h 1925999"/>
              <a:gd name="connsiteX2" fmla="*/ 2036017 w 2036017"/>
              <a:gd name="connsiteY2" fmla="*/ 1907678 h 1925999"/>
              <a:gd name="connsiteX3" fmla="*/ 518279 w 2036017"/>
              <a:gd name="connsiteY3" fmla="*/ 1348641 h 1925999"/>
              <a:gd name="connsiteX0" fmla="*/ 518279 w 2036017"/>
              <a:gd name="connsiteY0" fmla="*/ 1348641 h 1907678"/>
              <a:gd name="connsiteX1" fmla="*/ 0 w 2036017"/>
              <a:gd name="connsiteY1" fmla="*/ 0 h 1907678"/>
              <a:gd name="connsiteX2" fmla="*/ 2036017 w 2036017"/>
              <a:gd name="connsiteY2" fmla="*/ 1907678 h 1907678"/>
              <a:gd name="connsiteX3" fmla="*/ 518279 w 2036017"/>
              <a:gd name="connsiteY3" fmla="*/ 1348641 h 1907678"/>
              <a:gd name="connsiteX0" fmla="*/ 518279 w 2036017"/>
              <a:gd name="connsiteY0" fmla="*/ 1348641 h 1907678"/>
              <a:gd name="connsiteX1" fmla="*/ 0 w 2036017"/>
              <a:gd name="connsiteY1" fmla="*/ 0 h 1907678"/>
              <a:gd name="connsiteX2" fmla="*/ 2036017 w 2036017"/>
              <a:gd name="connsiteY2" fmla="*/ 1907678 h 1907678"/>
              <a:gd name="connsiteX3" fmla="*/ 518279 w 2036017"/>
              <a:gd name="connsiteY3" fmla="*/ 1348641 h 1907678"/>
              <a:gd name="connsiteX0" fmla="*/ 331932 w 2036017"/>
              <a:gd name="connsiteY0" fmla="*/ 1306247 h 1907678"/>
              <a:gd name="connsiteX1" fmla="*/ 0 w 2036017"/>
              <a:gd name="connsiteY1" fmla="*/ 0 h 1907678"/>
              <a:gd name="connsiteX2" fmla="*/ 2036017 w 2036017"/>
              <a:gd name="connsiteY2" fmla="*/ 1907678 h 1907678"/>
              <a:gd name="connsiteX3" fmla="*/ 331932 w 2036017"/>
              <a:gd name="connsiteY3" fmla="*/ 1306247 h 1907678"/>
              <a:gd name="connsiteX0" fmla="*/ 0 w 1704085"/>
              <a:gd name="connsiteY0" fmla="*/ 984045 h 1585476"/>
              <a:gd name="connsiteX1" fmla="*/ 660473 w 1704085"/>
              <a:gd name="connsiteY1" fmla="*/ 0 h 1585476"/>
              <a:gd name="connsiteX2" fmla="*/ 1704085 w 1704085"/>
              <a:gd name="connsiteY2" fmla="*/ 1585476 h 1585476"/>
              <a:gd name="connsiteX3" fmla="*/ 0 w 1704085"/>
              <a:gd name="connsiteY3" fmla="*/ 984045 h 1585476"/>
              <a:gd name="connsiteX0" fmla="*/ 0 w 1704085"/>
              <a:gd name="connsiteY0" fmla="*/ 984045 h 1585476"/>
              <a:gd name="connsiteX1" fmla="*/ 660473 w 1704085"/>
              <a:gd name="connsiteY1" fmla="*/ 0 h 1585476"/>
              <a:gd name="connsiteX2" fmla="*/ 1704085 w 1704085"/>
              <a:gd name="connsiteY2" fmla="*/ 1585476 h 1585476"/>
              <a:gd name="connsiteX3" fmla="*/ 0 w 1704085"/>
              <a:gd name="connsiteY3" fmla="*/ 984045 h 1585476"/>
              <a:gd name="connsiteX0" fmla="*/ 0 w 1704085"/>
              <a:gd name="connsiteY0" fmla="*/ 984045 h 1585476"/>
              <a:gd name="connsiteX1" fmla="*/ 660473 w 1704085"/>
              <a:gd name="connsiteY1" fmla="*/ 0 h 1585476"/>
              <a:gd name="connsiteX2" fmla="*/ 1704085 w 1704085"/>
              <a:gd name="connsiteY2" fmla="*/ 1585476 h 1585476"/>
              <a:gd name="connsiteX3" fmla="*/ 0 w 1704085"/>
              <a:gd name="connsiteY3" fmla="*/ 984045 h 1585476"/>
              <a:gd name="connsiteX0" fmla="*/ 0 w 1704085"/>
              <a:gd name="connsiteY0" fmla="*/ 984045 h 1585476"/>
              <a:gd name="connsiteX1" fmla="*/ 660473 w 1704085"/>
              <a:gd name="connsiteY1" fmla="*/ 0 h 1585476"/>
              <a:gd name="connsiteX2" fmla="*/ 1704085 w 1704085"/>
              <a:gd name="connsiteY2" fmla="*/ 1585476 h 1585476"/>
              <a:gd name="connsiteX3" fmla="*/ 0 w 1704085"/>
              <a:gd name="connsiteY3" fmla="*/ 984045 h 1585476"/>
              <a:gd name="connsiteX0" fmla="*/ 0 w 1704085"/>
              <a:gd name="connsiteY0" fmla="*/ 984045 h 1585476"/>
              <a:gd name="connsiteX1" fmla="*/ 660473 w 1704085"/>
              <a:gd name="connsiteY1" fmla="*/ 0 h 1585476"/>
              <a:gd name="connsiteX2" fmla="*/ 1704085 w 1704085"/>
              <a:gd name="connsiteY2" fmla="*/ 1585476 h 1585476"/>
              <a:gd name="connsiteX3" fmla="*/ 0 w 1704085"/>
              <a:gd name="connsiteY3" fmla="*/ 984045 h 1585476"/>
            </a:gdLst>
            <a:ahLst/>
            <a:cxnLst>
              <a:cxn ang="0">
                <a:pos x="connsiteX0" y="connsiteY0"/>
              </a:cxn>
              <a:cxn ang="0">
                <a:pos x="connsiteX1" y="connsiteY1"/>
              </a:cxn>
              <a:cxn ang="0">
                <a:pos x="connsiteX2" y="connsiteY2"/>
              </a:cxn>
              <a:cxn ang="0">
                <a:pos x="connsiteX3" y="connsiteY3"/>
              </a:cxn>
            </a:cxnLst>
            <a:rect l="l" t="t" r="r" b="b"/>
            <a:pathLst>
              <a:path w="1704085" h="1585476">
                <a:moveTo>
                  <a:pt x="0" y="984045"/>
                </a:moveTo>
                <a:cubicBezTo>
                  <a:pt x="250493" y="851048"/>
                  <a:pt x="418647" y="573904"/>
                  <a:pt x="660473" y="0"/>
                </a:cubicBezTo>
                <a:cubicBezTo>
                  <a:pt x="791013" y="311258"/>
                  <a:pt x="1009994" y="921177"/>
                  <a:pt x="1704085" y="1585476"/>
                </a:cubicBezTo>
                <a:cubicBezTo>
                  <a:pt x="1180837" y="1407608"/>
                  <a:pt x="505913" y="1170391"/>
                  <a:pt x="0" y="984045"/>
                </a:cubicBezTo>
                <a:close/>
              </a:path>
            </a:pathLst>
          </a:custGeom>
          <a:solidFill>
            <a:srgbClr val="FFFFFF">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457200" bIns="45720" numCol="1" spcCol="0" rtlCol="0" fromWordArt="0" anchor="ctr" anchorCtr="0" forceAA="0" compatLnSpc="1">
            <a:prstTxWarp prst="textNoShape">
              <a:avLst/>
            </a:prstTxWarp>
            <a:noAutofit/>
          </a:bodyPr>
          <a:lstStyle/>
          <a:p>
            <a:pPr algn="ctr"/>
            <a:endParaRPr lang="en-US" sz="2400" dirty="0"/>
          </a:p>
        </p:txBody>
      </p:sp>
      <p:sp>
        <p:nvSpPr>
          <p:cNvPr id="328" name="TextBox 327"/>
          <p:cNvSpPr txBox="1"/>
          <p:nvPr/>
        </p:nvSpPr>
        <p:spPr>
          <a:xfrm>
            <a:off x="2160943" y="2148138"/>
            <a:ext cx="1563212" cy="738664"/>
          </a:xfrm>
          <a:prstGeom prst="wedgeRectCallout">
            <a:avLst>
              <a:gd name="adj1" fmla="val -18612"/>
              <a:gd name="adj2" fmla="val 68768"/>
            </a:avLst>
          </a:prstGeom>
          <a:solidFill>
            <a:srgbClr val="FFFFFF">
              <a:alpha val="74902"/>
            </a:srgbClr>
          </a:solidFill>
        </p:spPr>
        <p:txBody>
          <a:bodyPr wrap="square" rtlCol="0">
            <a:spAutoFit/>
          </a:bodyPr>
          <a:lstStyle/>
          <a:p>
            <a:pPr algn="ctr"/>
            <a:r>
              <a:rPr lang="en-US" sz="1050" dirty="0"/>
              <a:t>Panel with 128 Antenna </a:t>
            </a:r>
          </a:p>
          <a:p>
            <a:pPr algn="ctr"/>
            <a:r>
              <a:rPr lang="en-US" sz="1050" dirty="0"/>
              <a:t>(64 cross-polarized antenna elements)</a:t>
            </a:r>
          </a:p>
        </p:txBody>
      </p:sp>
      <p:sp>
        <p:nvSpPr>
          <p:cNvPr id="342" name="TextBox 341">
            <a:extLst>
              <a:ext uri="{FF2B5EF4-FFF2-40B4-BE49-F238E27FC236}">
                <a16:creationId xmlns:a16="http://schemas.microsoft.com/office/drawing/2014/main" id="{A0556ABF-10E5-EE44-A798-0219E1FCA2EF}"/>
              </a:ext>
            </a:extLst>
          </p:cNvPr>
          <p:cNvSpPr txBox="1"/>
          <p:nvPr/>
        </p:nvSpPr>
        <p:spPr>
          <a:xfrm>
            <a:off x="390646" y="2148138"/>
            <a:ext cx="1711607" cy="577081"/>
          </a:xfrm>
          <a:prstGeom prst="wedgeRectCallout">
            <a:avLst>
              <a:gd name="adj1" fmla="val 22278"/>
              <a:gd name="adj2" fmla="val 82871"/>
            </a:avLst>
          </a:prstGeom>
          <a:solidFill>
            <a:srgbClr val="FFFFFF">
              <a:alpha val="74902"/>
            </a:srgbClr>
          </a:solidFill>
        </p:spPr>
        <p:txBody>
          <a:bodyPr wrap="square" rtlCol="0">
            <a:spAutoFit/>
          </a:bodyPr>
          <a:lstStyle/>
          <a:p>
            <a:pPr algn="ctr"/>
            <a:r>
              <a:rPr lang="en-US" sz="1050" dirty="0"/>
              <a:t>Phase Array Antenna </a:t>
            </a:r>
          </a:p>
          <a:p>
            <a:pPr algn="ctr"/>
            <a:r>
              <a:rPr lang="en-US" sz="1050" dirty="0"/>
              <a:t>8 panels</a:t>
            </a:r>
          </a:p>
          <a:p>
            <a:pPr algn="ctr"/>
            <a:r>
              <a:rPr lang="en-US" sz="1050" dirty="0"/>
              <a:t>(1024 Antenna Elements)</a:t>
            </a:r>
          </a:p>
        </p:txBody>
      </p:sp>
    </p:spTree>
    <p:extLst>
      <p:ext uri="{BB962C8B-B14F-4D97-AF65-F5344CB8AC3E}">
        <p14:creationId xmlns:p14="http://schemas.microsoft.com/office/powerpoint/2010/main" val="610114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975D-339B-4FE3-BD6E-3A92BA239486}"/>
              </a:ext>
            </a:extLst>
          </p:cNvPr>
          <p:cNvSpPr>
            <a:spLocks noGrp="1"/>
          </p:cNvSpPr>
          <p:nvPr>
            <p:ph type="title"/>
          </p:nvPr>
        </p:nvSpPr>
        <p:spPr/>
        <p:txBody>
          <a:bodyPr/>
          <a:lstStyle/>
          <a:p>
            <a:r>
              <a:rPr lang="en-US" dirty="0"/>
              <a:t>LTE to 5GNR Transition</a:t>
            </a:r>
          </a:p>
        </p:txBody>
      </p:sp>
      <p:sp>
        <p:nvSpPr>
          <p:cNvPr id="3" name="TextBox 2">
            <a:extLst>
              <a:ext uri="{FF2B5EF4-FFF2-40B4-BE49-F238E27FC236}">
                <a16:creationId xmlns:a16="http://schemas.microsoft.com/office/drawing/2014/main" id="{B00AEB39-9BF7-40BA-AE43-D9F01A1A0A33}"/>
              </a:ext>
            </a:extLst>
          </p:cNvPr>
          <p:cNvSpPr txBox="1"/>
          <p:nvPr/>
        </p:nvSpPr>
        <p:spPr>
          <a:xfrm>
            <a:off x="462013" y="906244"/>
            <a:ext cx="8085221" cy="2369880"/>
          </a:xfrm>
          <a:prstGeom prst="rect">
            <a:avLst/>
          </a:prstGeom>
          <a:noFill/>
        </p:spPr>
        <p:txBody>
          <a:bodyPr wrap="square" rtlCol="0">
            <a:spAutoFit/>
          </a:bodyPr>
          <a:lstStyle/>
          <a:p>
            <a:r>
              <a:rPr lang="en-US" sz="1600" b="1" dirty="0"/>
              <a:t>Non-standalone mode</a:t>
            </a:r>
          </a:p>
          <a:p>
            <a:r>
              <a:rPr lang="en-US" sz="1600" dirty="0"/>
              <a:t>The non-standalone (NSA) mode of 5G NR refers to an option of 5G NR deployment that depends on the control plane of an existing LTE network for control functions, while 5G NR is exclusively focused on the user plane.</a:t>
            </a:r>
            <a:r>
              <a:rPr lang="en-US" sz="1600" baseline="30000" dirty="0"/>
              <a:t>  </a:t>
            </a:r>
            <a:r>
              <a:rPr lang="en-US" sz="1600" dirty="0"/>
              <a:t>This is reported to speed up 5G adoption, however some operators and vendors have criticized prioritizing the introduction of 5G NR NSA on the grounds that it could hinder the implementation of the standalone mode of the network.</a:t>
            </a:r>
          </a:p>
          <a:p>
            <a:endParaRPr lang="en-US" b="1" dirty="0"/>
          </a:p>
          <a:p>
            <a:endParaRPr lang="en-US" dirty="0"/>
          </a:p>
        </p:txBody>
      </p:sp>
      <p:sp>
        <p:nvSpPr>
          <p:cNvPr id="4" name="TextBox 3">
            <a:extLst>
              <a:ext uri="{FF2B5EF4-FFF2-40B4-BE49-F238E27FC236}">
                <a16:creationId xmlns:a16="http://schemas.microsoft.com/office/drawing/2014/main" id="{859EF274-C36E-405F-9369-44234AD1B8C1}"/>
              </a:ext>
            </a:extLst>
          </p:cNvPr>
          <p:cNvSpPr txBox="1"/>
          <p:nvPr/>
        </p:nvSpPr>
        <p:spPr>
          <a:xfrm>
            <a:off x="462012" y="2941421"/>
            <a:ext cx="8085221" cy="1569660"/>
          </a:xfrm>
          <a:prstGeom prst="rect">
            <a:avLst/>
          </a:prstGeom>
          <a:noFill/>
        </p:spPr>
        <p:txBody>
          <a:bodyPr wrap="square" rtlCol="0">
            <a:spAutoFit/>
          </a:bodyPr>
          <a:lstStyle/>
          <a:p>
            <a:r>
              <a:rPr lang="en-US" sz="1600" b="1" dirty="0"/>
              <a:t>Standalone mode</a:t>
            </a:r>
          </a:p>
          <a:p>
            <a:r>
              <a:rPr lang="en-US" sz="1600" dirty="0"/>
              <a:t>Standalone (SA) mode of 5G NR refers to using 5G cells for both signaling and information transfer. It includes the new 5G Packet Core architecture instead of relying on the 4G Evolved Packet Core, to allow the deployment of 5G without the LTE network.</a:t>
            </a:r>
            <a:r>
              <a:rPr lang="en-US" sz="1600" baseline="30000" dirty="0"/>
              <a:t>  </a:t>
            </a:r>
            <a:r>
              <a:rPr lang="en-US" sz="1600" dirty="0"/>
              <a:t>It is expected to have lower cost, better efficiency, and to assist development of new use cases</a:t>
            </a:r>
          </a:p>
        </p:txBody>
      </p:sp>
      <p:sp>
        <p:nvSpPr>
          <p:cNvPr id="5" name="TextBox 4">
            <a:extLst>
              <a:ext uri="{FF2B5EF4-FFF2-40B4-BE49-F238E27FC236}">
                <a16:creationId xmlns:a16="http://schemas.microsoft.com/office/drawing/2014/main" id="{1E233EBF-A9B3-45C1-9892-A71C2B4FB153}"/>
              </a:ext>
            </a:extLst>
          </p:cNvPr>
          <p:cNvSpPr txBox="1"/>
          <p:nvPr/>
        </p:nvSpPr>
        <p:spPr>
          <a:xfrm>
            <a:off x="462011" y="4649581"/>
            <a:ext cx="8085221" cy="1323439"/>
          </a:xfrm>
          <a:prstGeom prst="rect">
            <a:avLst/>
          </a:prstGeom>
          <a:noFill/>
        </p:spPr>
        <p:txBody>
          <a:bodyPr wrap="square" rtlCol="0">
            <a:spAutoFit/>
          </a:bodyPr>
          <a:lstStyle/>
          <a:p>
            <a:r>
              <a:rPr lang="en-US" sz="1600" b="1" dirty="0"/>
              <a:t>Dynamic Spectrum Sharing (DSS)</a:t>
            </a:r>
          </a:p>
          <a:p>
            <a:r>
              <a:rPr lang="en-US" sz="1600" dirty="0"/>
              <a:t>Radios will be capable of dynamically transmitting LTE and 5GNR signals within the same spectrum via frequency and/or time separation.  This will allow LTE providers to gradually transition their existing spectrum from 4G to 5G without the traditional hard cut over “</a:t>
            </a:r>
            <a:r>
              <a:rPr lang="en-US" sz="1600" dirty="0" err="1"/>
              <a:t>refarming</a:t>
            </a:r>
            <a:r>
              <a:rPr lang="en-US" sz="1600" dirty="0"/>
              <a:t>” method.  Also enables nationwide 5G “claim”</a:t>
            </a:r>
          </a:p>
        </p:txBody>
      </p:sp>
    </p:spTree>
    <p:extLst>
      <p:ext uri="{BB962C8B-B14F-4D97-AF65-F5344CB8AC3E}">
        <p14:creationId xmlns:p14="http://schemas.microsoft.com/office/powerpoint/2010/main" val="470054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71CC6-8CE3-AB4D-8FD2-E43F8A234075}"/>
              </a:ext>
            </a:extLst>
          </p:cNvPr>
          <p:cNvSpPr>
            <a:spLocks noGrp="1"/>
          </p:cNvSpPr>
          <p:nvPr>
            <p:ph type="title"/>
          </p:nvPr>
        </p:nvSpPr>
        <p:spPr/>
        <p:txBody>
          <a:bodyPr/>
          <a:lstStyle/>
          <a:p>
            <a:r>
              <a:rPr lang="en-US" dirty="0" err="1"/>
              <a:t>CellAdvisor</a:t>
            </a:r>
            <a:r>
              <a:rPr lang="en-US" dirty="0"/>
              <a:t> 5G</a:t>
            </a:r>
            <a:br>
              <a:rPr lang="en-US" dirty="0"/>
            </a:br>
            <a:r>
              <a:rPr lang="en-US" sz="1500" b="0" dirty="0"/>
              <a:t>RF Characterization and Conformance Test</a:t>
            </a:r>
            <a:endParaRPr lang="en-US" b="0" dirty="0"/>
          </a:p>
        </p:txBody>
      </p:sp>
      <p:sp>
        <p:nvSpPr>
          <p:cNvPr id="17" name="TextBox 16">
            <a:extLst>
              <a:ext uri="{FF2B5EF4-FFF2-40B4-BE49-F238E27FC236}">
                <a16:creationId xmlns:a16="http://schemas.microsoft.com/office/drawing/2014/main" id="{B5BF358D-F415-8346-9EE0-3D03BB6422FA}"/>
              </a:ext>
            </a:extLst>
          </p:cNvPr>
          <p:cNvSpPr txBox="1"/>
          <p:nvPr/>
        </p:nvSpPr>
        <p:spPr>
          <a:xfrm>
            <a:off x="353961" y="4934612"/>
            <a:ext cx="4114800" cy="392415"/>
          </a:xfrm>
          <a:prstGeom prst="rect">
            <a:avLst/>
          </a:prstGeom>
          <a:solidFill>
            <a:schemeClr val="accent1">
              <a:lumMod val="75000"/>
            </a:schemeClr>
          </a:solidFill>
        </p:spPr>
        <p:txBody>
          <a:bodyPr wrap="square" rtlCol="0">
            <a:spAutoFit/>
          </a:bodyPr>
          <a:lstStyle/>
          <a:p>
            <a:pPr algn="ctr"/>
            <a:r>
              <a:rPr lang="en-US" sz="1050" b="1" dirty="0">
                <a:solidFill>
                  <a:schemeClr val="bg1"/>
                </a:solidFill>
              </a:rPr>
              <a:t>5G RF Characterization</a:t>
            </a:r>
          </a:p>
          <a:p>
            <a:pPr algn="ctr"/>
            <a:r>
              <a:rPr lang="en-US" sz="900" dirty="0">
                <a:solidFill>
                  <a:schemeClr val="bg1"/>
                </a:solidFill>
              </a:rPr>
              <a:t>Channel Power, Occupied Bandwidth, ACLR </a:t>
            </a:r>
          </a:p>
        </p:txBody>
      </p:sp>
      <p:pic>
        <p:nvPicPr>
          <p:cNvPr id="4" name="Picture 3">
            <a:extLst>
              <a:ext uri="{FF2B5EF4-FFF2-40B4-BE49-F238E27FC236}">
                <a16:creationId xmlns:a16="http://schemas.microsoft.com/office/drawing/2014/main" id="{2077CEF4-17DA-B749-8E44-EB8DAE0E160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61332" y="2391081"/>
            <a:ext cx="4114800" cy="2453599"/>
          </a:xfrm>
          <a:prstGeom prst="rect">
            <a:avLst/>
          </a:prstGeom>
          <a:ln>
            <a:solidFill>
              <a:schemeClr val="tx1"/>
            </a:solidFill>
          </a:ln>
        </p:spPr>
      </p:pic>
      <p:pic>
        <p:nvPicPr>
          <p:cNvPr id="10" name="Picture 9" descr="C:\Users\Public\Documents\KeyShot 6\Renderings\Main 0.2.jpg">
            <a:extLst>
              <a:ext uri="{FF2B5EF4-FFF2-40B4-BE49-F238E27FC236}">
                <a16:creationId xmlns:a16="http://schemas.microsoft.com/office/drawing/2014/main" id="{2D73DE5C-224C-E144-85A0-4C7EB34BD16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987533" y="1316448"/>
            <a:ext cx="862397" cy="8229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09A8A86-D2B8-0E40-8CA0-A610B140039F}"/>
              </a:ext>
            </a:extLst>
          </p:cNvPr>
          <p:cNvPicPr>
            <a:picLocks noChangeAspect="1"/>
          </p:cNvPicPr>
          <p:nvPr/>
        </p:nvPicPr>
        <p:blipFill>
          <a:blip r:embed="rId4"/>
          <a:stretch>
            <a:fillRect/>
          </a:stretch>
        </p:blipFill>
        <p:spPr>
          <a:xfrm>
            <a:off x="4739832" y="1621422"/>
            <a:ext cx="4114800" cy="1550174"/>
          </a:xfrm>
          <a:prstGeom prst="rect">
            <a:avLst/>
          </a:prstGeom>
        </p:spPr>
      </p:pic>
      <p:pic>
        <p:nvPicPr>
          <p:cNvPr id="7" name="Picture 6">
            <a:extLst>
              <a:ext uri="{FF2B5EF4-FFF2-40B4-BE49-F238E27FC236}">
                <a16:creationId xmlns:a16="http://schemas.microsoft.com/office/drawing/2014/main" id="{FE5FCAF3-7A22-3946-8511-7D0D238D67C0}"/>
              </a:ext>
            </a:extLst>
          </p:cNvPr>
          <p:cNvPicPr>
            <a:picLocks noChangeAspect="1"/>
          </p:cNvPicPr>
          <p:nvPr/>
        </p:nvPicPr>
        <p:blipFill>
          <a:blip r:embed="rId5"/>
          <a:stretch>
            <a:fillRect/>
          </a:stretch>
        </p:blipFill>
        <p:spPr>
          <a:xfrm>
            <a:off x="4705108" y="3372573"/>
            <a:ext cx="4114800" cy="2071788"/>
          </a:xfrm>
          <a:prstGeom prst="rect">
            <a:avLst/>
          </a:prstGeom>
        </p:spPr>
      </p:pic>
      <p:sp>
        <p:nvSpPr>
          <p:cNvPr id="13" name="TextBox 12">
            <a:extLst>
              <a:ext uri="{FF2B5EF4-FFF2-40B4-BE49-F238E27FC236}">
                <a16:creationId xmlns:a16="http://schemas.microsoft.com/office/drawing/2014/main" id="{D302E6D0-A62D-7044-BE83-7CC0618F81AD}"/>
              </a:ext>
            </a:extLst>
          </p:cNvPr>
          <p:cNvSpPr txBox="1"/>
          <p:nvPr/>
        </p:nvSpPr>
        <p:spPr>
          <a:xfrm>
            <a:off x="4765362" y="3000193"/>
            <a:ext cx="4114800" cy="230832"/>
          </a:xfrm>
          <a:prstGeom prst="rect">
            <a:avLst/>
          </a:prstGeom>
          <a:solidFill>
            <a:schemeClr val="accent1">
              <a:lumMod val="75000"/>
            </a:schemeClr>
          </a:solidFill>
        </p:spPr>
        <p:txBody>
          <a:bodyPr wrap="square" rtlCol="0">
            <a:spAutoFit/>
          </a:bodyPr>
          <a:lstStyle/>
          <a:p>
            <a:pPr algn="ctr"/>
            <a:r>
              <a:rPr lang="en-US" sz="900" dirty="0">
                <a:solidFill>
                  <a:schemeClr val="bg1"/>
                </a:solidFill>
              </a:rPr>
              <a:t>Adjacent Channel Leakage Ratio </a:t>
            </a:r>
          </a:p>
        </p:txBody>
      </p:sp>
      <p:sp>
        <p:nvSpPr>
          <p:cNvPr id="14" name="TextBox 13">
            <a:extLst>
              <a:ext uri="{FF2B5EF4-FFF2-40B4-BE49-F238E27FC236}">
                <a16:creationId xmlns:a16="http://schemas.microsoft.com/office/drawing/2014/main" id="{BBDF2003-3831-7743-B50C-42F884F1DADF}"/>
              </a:ext>
            </a:extLst>
          </p:cNvPr>
          <p:cNvSpPr txBox="1"/>
          <p:nvPr/>
        </p:nvSpPr>
        <p:spPr>
          <a:xfrm>
            <a:off x="4801533" y="5406281"/>
            <a:ext cx="4114800" cy="230832"/>
          </a:xfrm>
          <a:prstGeom prst="rect">
            <a:avLst/>
          </a:prstGeom>
          <a:solidFill>
            <a:schemeClr val="accent1">
              <a:lumMod val="75000"/>
            </a:schemeClr>
          </a:solidFill>
        </p:spPr>
        <p:txBody>
          <a:bodyPr wrap="square" rtlCol="0">
            <a:spAutoFit/>
          </a:bodyPr>
          <a:lstStyle/>
          <a:p>
            <a:pPr algn="ctr"/>
            <a:r>
              <a:rPr lang="en-US" sz="900" dirty="0">
                <a:solidFill>
                  <a:schemeClr val="bg1"/>
                </a:solidFill>
              </a:rPr>
              <a:t>Spurious Emission Mask</a:t>
            </a:r>
          </a:p>
        </p:txBody>
      </p:sp>
    </p:spTree>
    <p:extLst>
      <p:ext uri="{BB962C8B-B14F-4D97-AF65-F5344CB8AC3E}">
        <p14:creationId xmlns:p14="http://schemas.microsoft.com/office/powerpoint/2010/main" val="1177287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71CC6-8CE3-AB4D-8FD2-E43F8A234075}"/>
              </a:ext>
            </a:extLst>
          </p:cNvPr>
          <p:cNvSpPr>
            <a:spLocks noGrp="1"/>
          </p:cNvSpPr>
          <p:nvPr>
            <p:ph type="title"/>
          </p:nvPr>
        </p:nvSpPr>
        <p:spPr/>
        <p:txBody>
          <a:bodyPr/>
          <a:lstStyle/>
          <a:p>
            <a:r>
              <a:rPr lang="en-US" dirty="0" err="1"/>
              <a:t>CellAdvisor</a:t>
            </a:r>
            <a:r>
              <a:rPr lang="en-US" dirty="0"/>
              <a:t> 5G</a:t>
            </a:r>
            <a:br>
              <a:rPr lang="en-US" dirty="0"/>
            </a:br>
            <a:r>
              <a:rPr lang="en-US" sz="1500" b="0" dirty="0"/>
              <a:t>Persistence Spectrum and Spectrogram</a:t>
            </a:r>
            <a:endParaRPr lang="en-US" b="0" dirty="0"/>
          </a:p>
        </p:txBody>
      </p:sp>
      <p:pic>
        <p:nvPicPr>
          <p:cNvPr id="8" name="Picture 7">
            <a:extLst>
              <a:ext uri="{FF2B5EF4-FFF2-40B4-BE49-F238E27FC236}">
                <a16:creationId xmlns:a16="http://schemas.microsoft.com/office/drawing/2014/main" id="{7D54BDBB-39B1-9C4F-874C-C6CB95CCCB8E}"/>
              </a:ext>
            </a:extLst>
          </p:cNvPr>
          <p:cNvPicPr>
            <a:picLocks noChangeAspect="1"/>
          </p:cNvPicPr>
          <p:nvPr/>
        </p:nvPicPr>
        <p:blipFill>
          <a:blip r:embed="rId2"/>
          <a:stretch>
            <a:fillRect/>
          </a:stretch>
        </p:blipFill>
        <p:spPr>
          <a:xfrm>
            <a:off x="595837" y="2319219"/>
            <a:ext cx="4114800" cy="2450570"/>
          </a:xfrm>
          <a:prstGeom prst="rect">
            <a:avLst/>
          </a:prstGeom>
          <a:ln>
            <a:solidFill>
              <a:schemeClr val="tx1"/>
            </a:solidFill>
          </a:ln>
        </p:spPr>
      </p:pic>
      <p:sp>
        <p:nvSpPr>
          <p:cNvPr id="19" name="TextBox 18">
            <a:extLst>
              <a:ext uri="{FF2B5EF4-FFF2-40B4-BE49-F238E27FC236}">
                <a16:creationId xmlns:a16="http://schemas.microsoft.com/office/drawing/2014/main" id="{C1F98B7A-55A0-B44A-9BEA-B1F6FDE87796}"/>
              </a:ext>
            </a:extLst>
          </p:cNvPr>
          <p:cNvSpPr txBox="1"/>
          <p:nvPr/>
        </p:nvSpPr>
        <p:spPr>
          <a:xfrm>
            <a:off x="609973" y="4859721"/>
            <a:ext cx="4114800" cy="392415"/>
          </a:xfrm>
          <a:prstGeom prst="rect">
            <a:avLst/>
          </a:prstGeom>
          <a:solidFill>
            <a:schemeClr val="accent1">
              <a:lumMod val="75000"/>
            </a:schemeClr>
          </a:solidFill>
        </p:spPr>
        <p:txBody>
          <a:bodyPr wrap="square" rtlCol="0">
            <a:spAutoFit/>
          </a:bodyPr>
          <a:lstStyle/>
          <a:p>
            <a:pPr algn="ctr"/>
            <a:r>
              <a:rPr lang="en-US" sz="1050" b="1" dirty="0">
                <a:solidFill>
                  <a:schemeClr val="bg1"/>
                </a:solidFill>
              </a:rPr>
              <a:t>Persistence Real Time Spectrum</a:t>
            </a:r>
          </a:p>
          <a:p>
            <a:pPr algn="ctr"/>
            <a:r>
              <a:rPr lang="en-US" sz="900" dirty="0">
                <a:solidFill>
                  <a:schemeClr val="bg1"/>
                </a:solidFill>
              </a:rPr>
              <a:t>Spectrum Analysis, Spectrogram, 3D Spectrogram</a:t>
            </a:r>
          </a:p>
        </p:txBody>
      </p:sp>
      <p:pic>
        <p:nvPicPr>
          <p:cNvPr id="5" name="Picture 4">
            <a:extLst>
              <a:ext uri="{FF2B5EF4-FFF2-40B4-BE49-F238E27FC236}">
                <a16:creationId xmlns:a16="http://schemas.microsoft.com/office/drawing/2014/main" id="{DF082C8E-CAD3-B64E-8929-A982A96FF378}"/>
              </a:ext>
            </a:extLst>
          </p:cNvPr>
          <p:cNvPicPr>
            <a:picLocks noChangeAspect="1"/>
          </p:cNvPicPr>
          <p:nvPr/>
        </p:nvPicPr>
        <p:blipFill>
          <a:blip r:embed="rId3"/>
          <a:stretch>
            <a:fillRect/>
          </a:stretch>
        </p:blipFill>
        <p:spPr>
          <a:xfrm>
            <a:off x="4854412" y="2318898"/>
            <a:ext cx="4114800" cy="2893217"/>
          </a:xfrm>
          <a:prstGeom prst="rect">
            <a:avLst/>
          </a:prstGeom>
          <a:ln>
            <a:solidFill>
              <a:schemeClr val="tx1"/>
            </a:solidFill>
          </a:ln>
        </p:spPr>
      </p:pic>
      <p:sp>
        <p:nvSpPr>
          <p:cNvPr id="11" name="TextBox 10">
            <a:extLst>
              <a:ext uri="{FF2B5EF4-FFF2-40B4-BE49-F238E27FC236}">
                <a16:creationId xmlns:a16="http://schemas.microsoft.com/office/drawing/2014/main" id="{408D0775-0A7F-C145-9F5E-53ED426A3FBB}"/>
              </a:ext>
            </a:extLst>
          </p:cNvPr>
          <p:cNvSpPr txBox="1"/>
          <p:nvPr/>
        </p:nvSpPr>
        <p:spPr>
          <a:xfrm>
            <a:off x="4830392" y="4852487"/>
            <a:ext cx="4114800" cy="392415"/>
          </a:xfrm>
          <a:prstGeom prst="rect">
            <a:avLst/>
          </a:prstGeom>
          <a:solidFill>
            <a:schemeClr val="accent1">
              <a:lumMod val="75000"/>
            </a:schemeClr>
          </a:solidFill>
        </p:spPr>
        <p:txBody>
          <a:bodyPr wrap="square" rtlCol="0">
            <a:spAutoFit/>
          </a:bodyPr>
          <a:lstStyle/>
          <a:p>
            <a:pPr algn="ctr"/>
            <a:r>
              <a:rPr lang="en-US" sz="1050" b="1" dirty="0">
                <a:solidFill>
                  <a:schemeClr val="bg1"/>
                </a:solidFill>
              </a:rPr>
              <a:t>Persistence Real Time Spectrogram</a:t>
            </a:r>
          </a:p>
          <a:p>
            <a:pPr algn="ctr"/>
            <a:r>
              <a:rPr lang="en-US" sz="900" dirty="0">
                <a:solidFill>
                  <a:schemeClr val="bg1"/>
                </a:solidFill>
              </a:rPr>
              <a:t>Spectrum Analysis, Spectrogram, 3D Spectrogram</a:t>
            </a:r>
          </a:p>
        </p:txBody>
      </p:sp>
    </p:spTree>
    <p:extLst>
      <p:ext uri="{BB962C8B-B14F-4D97-AF65-F5344CB8AC3E}">
        <p14:creationId xmlns:p14="http://schemas.microsoft.com/office/powerpoint/2010/main" val="1048030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ED8C8-D234-4FFF-89EB-8EE2A3B318E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97449" y="3331250"/>
            <a:ext cx="3605517" cy="2156994"/>
          </a:xfrm>
          <a:prstGeom prst="rect">
            <a:avLst/>
          </a:prstGeom>
        </p:spPr>
      </p:pic>
      <p:sp>
        <p:nvSpPr>
          <p:cNvPr id="3" name="Rounded Rectangle 2">
            <a:extLst>
              <a:ext uri="{FF2B5EF4-FFF2-40B4-BE49-F238E27FC236}">
                <a16:creationId xmlns:a16="http://schemas.microsoft.com/office/drawing/2014/main" id="{3A6B4B04-8093-4945-A611-D0EC5AE323E2}"/>
              </a:ext>
            </a:extLst>
          </p:cNvPr>
          <p:cNvSpPr/>
          <p:nvPr/>
        </p:nvSpPr>
        <p:spPr>
          <a:xfrm>
            <a:off x="213851" y="3010516"/>
            <a:ext cx="2831692" cy="548640"/>
          </a:xfrm>
          <a:prstGeom prst="roundRect">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2" name="Title 1">
            <a:extLst>
              <a:ext uri="{FF2B5EF4-FFF2-40B4-BE49-F238E27FC236}">
                <a16:creationId xmlns:a16="http://schemas.microsoft.com/office/drawing/2014/main" id="{602CED47-0EF1-4571-BDC7-A618FE2DE145}"/>
              </a:ext>
            </a:extLst>
          </p:cNvPr>
          <p:cNvSpPr>
            <a:spLocks noGrp="1"/>
          </p:cNvSpPr>
          <p:nvPr>
            <p:ph type="title"/>
          </p:nvPr>
        </p:nvSpPr>
        <p:spPr/>
        <p:txBody>
          <a:bodyPr/>
          <a:lstStyle/>
          <a:p>
            <a:r>
              <a:rPr lang="en-US" dirty="0" err="1"/>
              <a:t>CellAdvisor</a:t>
            </a:r>
            <a:r>
              <a:rPr lang="en-US" dirty="0"/>
              <a:t> 5G</a:t>
            </a:r>
            <a:br>
              <a:rPr lang="en-US" dirty="0"/>
            </a:br>
            <a:r>
              <a:rPr lang="en-US" sz="1500" b="0" dirty="0"/>
              <a:t>5G Carrier Aggregation (x8)</a:t>
            </a:r>
            <a:endParaRPr lang="en-US" sz="1800" b="0" dirty="0"/>
          </a:p>
        </p:txBody>
      </p:sp>
      <p:sp>
        <p:nvSpPr>
          <p:cNvPr id="7" name="TextBox 6">
            <a:extLst>
              <a:ext uri="{FF2B5EF4-FFF2-40B4-BE49-F238E27FC236}">
                <a16:creationId xmlns:a16="http://schemas.microsoft.com/office/drawing/2014/main" id="{B2EB3E78-701D-4BAB-97A7-8DC52B9AAF08}"/>
              </a:ext>
            </a:extLst>
          </p:cNvPr>
          <p:cNvSpPr txBox="1"/>
          <p:nvPr/>
        </p:nvSpPr>
        <p:spPr>
          <a:xfrm>
            <a:off x="739023" y="3047283"/>
            <a:ext cx="1782952" cy="215444"/>
          </a:xfrm>
          <a:prstGeom prst="rect">
            <a:avLst/>
          </a:prstGeom>
          <a:noFill/>
        </p:spPr>
        <p:txBody>
          <a:bodyPr wrap="square" rtlCol="0">
            <a:spAutoFit/>
          </a:bodyPr>
          <a:lstStyle/>
          <a:p>
            <a:pPr algn="ctr"/>
            <a:r>
              <a:rPr lang="en-US" sz="800" b="1" dirty="0">
                <a:solidFill>
                  <a:srgbClr val="0097A5"/>
                </a:solidFill>
              </a:rPr>
              <a:t>Carrier Aggregation</a:t>
            </a:r>
          </a:p>
        </p:txBody>
      </p:sp>
      <p:sp>
        <p:nvSpPr>
          <p:cNvPr id="86" name="TextBox 85">
            <a:extLst>
              <a:ext uri="{FF2B5EF4-FFF2-40B4-BE49-F238E27FC236}">
                <a16:creationId xmlns:a16="http://schemas.microsoft.com/office/drawing/2014/main" id="{E1DCA0D0-2BB3-4DC2-BE35-21678511AC11}"/>
              </a:ext>
            </a:extLst>
          </p:cNvPr>
          <p:cNvSpPr txBox="1"/>
          <p:nvPr/>
        </p:nvSpPr>
        <p:spPr>
          <a:xfrm>
            <a:off x="246233" y="1793137"/>
            <a:ext cx="3691587" cy="1033616"/>
          </a:xfrm>
          <a:prstGeom prst="rect">
            <a:avLst/>
          </a:prstGeom>
          <a:noFill/>
        </p:spPr>
        <p:txBody>
          <a:bodyPr wrap="square" rtlCol="0">
            <a:spAutoFit/>
          </a:bodyPr>
          <a:lstStyle/>
          <a:p>
            <a:pPr>
              <a:spcAft>
                <a:spcPts val="450"/>
              </a:spcAft>
            </a:pPr>
            <a:r>
              <a:rPr lang="en-US" sz="1500" b="1" dirty="0"/>
              <a:t>Multi-Carrier Power Balance</a:t>
            </a:r>
            <a:endParaRPr lang="en-US" sz="1500" dirty="0"/>
          </a:p>
          <a:p>
            <a:pPr marL="175022" lvl="1" indent="-167879">
              <a:buFont typeface="Arial" panose="020B0604020202020204" pitchFamily="34" charset="0"/>
              <a:buChar char="•"/>
            </a:pPr>
            <a:r>
              <a:rPr lang="en-US" sz="1050" dirty="0"/>
              <a:t>Spectral impairments in </a:t>
            </a:r>
            <a:r>
              <a:rPr lang="en-US" sz="1050" dirty="0" err="1"/>
              <a:t>mmWave</a:t>
            </a:r>
            <a:endParaRPr lang="en-US" sz="1050" dirty="0"/>
          </a:p>
          <a:p>
            <a:pPr marL="175022" lvl="1" indent="-167879">
              <a:buFont typeface="Arial" panose="020B0604020202020204" pitchFamily="34" charset="0"/>
              <a:buChar char="•"/>
            </a:pPr>
            <a:r>
              <a:rPr lang="en-US" sz="1050" dirty="0"/>
              <a:t>Aggregated 100MHz carriers (x8)</a:t>
            </a:r>
          </a:p>
          <a:p>
            <a:pPr marL="175022" lvl="1" indent="-167879">
              <a:buFont typeface="Arial" panose="020B0604020202020204" pitchFamily="34" charset="0"/>
              <a:buChar char="•"/>
            </a:pPr>
            <a:r>
              <a:rPr lang="en-US" sz="1050" dirty="0"/>
              <a:t>Carrier’s in-band, contiguous and non-contiguous</a:t>
            </a:r>
          </a:p>
          <a:p>
            <a:pPr marL="175022" lvl="1" indent="-167879">
              <a:buFont typeface="Arial" panose="020B0604020202020204" pitchFamily="34" charset="0"/>
              <a:buChar char="•"/>
            </a:pPr>
            <a:r>
              <a:rPr lang="en-US" sz="1050" dirty="0"/>
              <a:t>Radio’s power performance of all carrier’s</a:t>
            </a:r>
          </a:p>
        </p:txBody>
      </p:sp>
      <p:pic>
        <p:nvPicPr>
          <p:cNvPr id="83" name="Picture 82">
            <a:extLst>
              <a:ext uri="{FF2B5EF4-FFF2-40B4-BE49-F238E27FC236}">
                <a16:creationId xmlns:a16="http://schemas.microsoft.com/office/drawing/2014/main" id="{2FBE06EB-A678-A74D-8DFA-A28B601CA3AE}"/>
              </a:ext>
            </a:extLst>
          </p:cNvPr>
          <p:cNvPicPr>
            <a:picLocks noChangeAspect="1"/>
          </p:cNvPicPr>
          <p:nvPr/>
        </p:nvPicPr>
        <p:blipFill>
          <a:blip r:embed="rId3"/>
          <a:stretch>
            <a:fillRect/>
          </a:stretch>
        </p:blipFill>
        <p:spPr>
          <a:xfrm>
            <a:off x="4067175" y="2022372"/>
            <a:ext cx="4663440" cy="2763297"/>
          </a:xfrm>
          <a:prstGeom prst="rect">
            <a:avLst/>
          </a:prstGeom>
        </p:spPr>
      </p:pic>
      <p:grpSp>
        <p:nvGrpSpPr>
          <p:cNvPr id="27" name="Group 26">
            <a:extLst>
              <a:ext uri="{FF2B5EF4-FFF2-40B4-BE49-F238E27FC236}">
                <a16:creationId xmlns:a16="http://schemas.microsoft.com/office/drawing/2014/main" id="{54C2F7CF-6D1F-484B-8871-D069BC246133}"/>
              </a:ext>
            </a:extLst>
          </p:cNvPr>
          <p:cNvGrpSpPr/>
          <p:nvPr/>
        </p:nvGrpSpPr>
        <p:grpSpPr>
          <a:xfrm>
            <a:off x="210165" y="3110067"/>
            <a:ext cx="2639962" cy="453824"/>
            <a:chOff x="879986" y="3328219"/>
            <a:chExt cx="3519949" cy="605099"/>
          </a:xfrm>
        </p:grpSpPr>
        <p:sp>
          <p:nvSpPr>
            <p:cNvPr id="4" name="Trapezoid 3">
              <a:extLst>
                <a:ext uri="{FF2B5EF4-FFF2-40B4-BE49-F238E27FC236}">
                  <a16:creationId xmlns:a16="http://schemas.microsoft.com/office/drawing/2014/main" id="{7E2D7CA2-6219-0D4A-A29A-0CB23D9CE212}"/>
                </a:ext>
              </a:extLst>
            </p:cNvPr>
            <p:cNvSpPr/>
            <p:nvPr/>
          </p:nvSpPr>
          <p:spPr>
            <a:xfrm>
              <a:off x="1327354" y="3522406"/>
              <a:ext cx="365760" cy="182880"/>
            </a:xfrm>
            <a:prstGeom prst="trapezoid">
              <a:avLst/>
            </a:prstGeom>
            <a:solidFill>
              <a:srgbClr val="0097A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87" name="Trapezoid 86">
              <a:extLst>
                <a:ext uri="{FF2B5EF4-FFF2-40B4-BE49-F238E27FC236}">
                  <a16:creationId xmlns:a16="http://schemas.microsoft.com/office/drawing/2014/main" id="{57A31366-B110-D34A-9155-789F59C41D13}"/>
                </a:ext>
              </a:extLst>
            </p:cNvPr>
            <p:cNvSpPr/>
            <p:nvPr/>
          </p:nvSpPr>
          <p:spPr>
            <a:xfrm>
              <a:off x="1686231" y="3522406"/>
              <a:ext cx="365760" cy="182880"/>
            </a:xfrm>
            <a:prstGeom prst="trapezoid">
              <a:avLst/>
            </a:prstGeom>
            <a:solidFill>
              <a:srgbClr val="0097A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88" name="Trapezoid 87">
              <a:extLst>
                <a:ext uri="{FF2B5EF4-FFF2-40B4-BE49-F238E27FC236}">
                  <a16:creationId xmlns:a16="http://schemas.microsoft.com/office/drawing/2014/main" id="{F6C18BDD-613C-BA47-99DF-609775AADF6D}"/>
                </a:ext>
              </a:extLst>
            </p:cNvPr>
            <p:cNvSpPr/>
            <p:nvPr/>
          </p:nvSpPr>
          <p:spPr>
            <a:xfrm>
              <a:off x="2059857" y="3522406"/>
              <a:ext cx="365760" cy="182880"/>
            </a:xfrm>
            <a:prstGeom prst="trapezoid">
              <a:avLst/>
            </a:prstGeom>
            <a:solidFill>
              <a:srgbClr val="0097A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89" name="Trapezoid 88">
              <a:extLst>
                <a:ext uri="{FF2B5EF4-FFF2-40B4-BE49-F238E27FC236}">
                  <a16:creationId xmlns:a16="http://schemas.microsoft.com/office/drawing/2014/main" id="{DD505C72-2D0C-194C-961C-F6C64BD0A93E}"/>
                </a:ext>
              </a:extLst>
            </p:cNvPr>
            <p:cNvSpPr/>
            <p:nvPr/>
          </p:nvSpPr>
          <p:spPr>
            <a:xfrm>
              <a:off x="2418734" y="3522406"/>
              <a:ext cx="365760" cy="182880"/>
            </a:xfrm>
            <a:prstGeom prst="trapezoid">
              <a:avLst/>
            </a:prstGeom>
            <a:solidFill>
              <a:srgbClr val="0097A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90" name="Trapezoid 89">
              <a:extLst>
                <a:ext uri="{FF2B5EF4-FFF2-40B4-BE49-F238E27FC236}">
                  <a16:creationId xmlns:a16="http://schemas.microsoft.com/office/drawing/2014/main" id="{0450B478-C647-1B44-9698-06E96560C4CD}"/>
                </a:ext>
              </a:extLst>
            </p:cNvPr>
            <p:cNvSpPr/>
            <p:nvPr/>
          </p:nvSpPr>
          <p:spPr>
            <a:xfrm>
              <a:off x="2787444" y="3522406"/>
              <a:ext cx="365760" cy="182880"/>
            </a:xfrm>
            <a:prstGeom prst="trapezoid">
              <a:avLst/>
            </a:prstGeom>
            <a:solidFill>
              <a:srgbClr val="0097A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91" name="Trapezoid 90">
              <a:extLst>
                <a:ext uri="{FF2B5EF4-FFF2-40B4-BE49-F238E27FC236}">
                  <a16:creationId xmlns:a16="http://schemas.microsoft.com/office/drawing/2014/main" id="{92D193AA-27AB-1B44-8379-250BB5F3DA47}"/>
                </a:ext>
              </a:extLst>
            </p:cNvPr>
            <p:cNvSpPr/>
            <p:nvPr/>
          </p:nvSpPr>
          <p:spPr>
            <a:xfrm>
              <a:off x="3146321" y="3522406"/>
              <a:ext cx="365760" cy="182880"/>
            </a:xfrm>
            <a:prstGeom prst="trapezoid">
              <a:avLst/>
            </a:prstGeom>
            <a:solidFill>
              <a:srgbClr val="0097A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92" name="Trapezoid 91">
              <a:extLst>
                <a:ext uri="{FF2B5EF4-FFF2-40B4-BE49-F238E27FC236}">
                  <a16:creationId xmlns:a16="http://schemas.microsoft.com/office/drawing/2014/main" id="{3D1AC237-3382-1D43-8B43-F0871063F9FC}"/>
                </a:ext>
              </a:extLst>
            </p:cNvPr>
            <p:cNvSpPr/>
            <p:nvPr/>
          </p:nvSpPr>
          <p:spPr>
            <a:xfrm>
              <a:off x="3519947" y="3522406"/>
              <a:ext cx="365760" cy="182880"/>
            </a:xfrm>
            <a:prstGeom prst="trapezoid">
              <a:avLst/>
            </a:prstGeom>
            <a:solidFill>
              <a:srgbClr val="0097A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93" name="Trapezoid 92">
              <a:extLst>
                <a:ext uri="{FF2B5EF4-FFF2-40B4-BE49-F238E27FC236}">
                  <a16:creationId xmlns:a16="http://schemas.microsoft.com/office/drawing/2014/main" id="{49479EA4-1B46-F94D-BE19-00B8FBAA9A56}"/>
                </a:ext>
              </a:extLst>
            </p:cNvPr>
            <p:cNvSpPr/>
            <p:nvPr/>
          </p:nvSpPr>
          <p:spPr>
            <a:xfrm>
              <a:off x="3878824" y="3522406"/>
              <a:ext cx="365760" cy="182880"/>
            </a:xfrm>
            <a:prstGeom prst="trapezoid">
              <a:avLst/>
            </a:prstGeom>
            <a:solidFill>
              <a:srgbClr val="0097A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22" name="Straight Connector 21">
              <a:extLst>
                <a:ext uri="{FF2B5EF4-FFF2-40B4-BE49-F238E27FC236}">
                  <a16:creationId xmlns:a16="http://schemas.microsoft.com/office/drawing/2014/main" id="{FCAECBDC-D0F6-C54C-8AF1-792C1997220B}"/>
                </a:ext>
              </a:extLst>
            </p:cNvPr>
            <p:cNvCxnSpPr/>
            <p:nvPr/>
          </p:nvCxnSpPr>
          <p:spPr>
            <a:xfrm>
              <a:off x="1199535" y="3696929"/>
              <a:ext cx="3200400" cy="0"/>
            </a:xfrm>
            <a:prstGeom prst="line">
              <a:avLst/>
            </a:prstGeom>
            <a:ln w="9525" cmpd="sng">
              <a:solidFill>
                <a:schemeClr val="bg1">
                  <a:lumMod val="50000"/>
                </a:scheme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E136E16C-9006-6B4E-9378-9EDB127DE7E3}"/>
                </a:ext>
              </a:extLst>
            </p:cNvPr>
            <p:cNvSpPr txBox="1"/>
            <p:nvPr/>
          </p:nvSpPr>
          <p:spPr>
            <a:xfrm>
              <a:off x="2369574" y="3687097"/>
              <a:ext cx="891697" cy="246221"/>
            </a:xfrm>
            <a:prstGeom prst="rect">
              <a:avLst/>
            </a:prstGeom>
            <a:noFill/>
          </p:spPr>
          <p:txBody>
            <a:bodyPr wrap="none" rtlCol="0">
              <a:spAutoFit/>
            </a:bodyPr>
            <a:lstStyle/>
            <a:p>
              <a:r>
                <a:rPr lang="en-US" sz="600" dirty="0">
                  <a:solidFill>
                    <a:schemeClr val="bg1">
                      <a:lumMod val="50000"/>
                    </a:schemeClr>
                  </a:solidFill>
                </a:rPr>
                <a:t>FREQUENCY</a:t>
              </a:r>
            </a:p>
          </p:txBody>
        </p:sp>
        <p:cxnSp>
          <p:nvCxnSpPr>
            <p:cNvPr id="94" name="Straight Connector 93">
              <a:extLst>
                <a:ext uri="{FF2B5EF4-FFF2-40B4-BE49-F238E27FC236}">
                  <a16:creationId xmlns:a16="http://schemas.microsoft.com/office/drawing/2014/main" id="{ACE48281-31FE-3C43-81B5-A63484D59650}"/>
                </a:ext>
              </a:extLst>
            </p:cNvPr>
            <p:cNvCxnSpPr>
              <a:cxnSpLocks/>
            </p:cNvCxnSpPr>
            <p:nvPr/>
          </p:nvCxnSpPr>
          <p:spPr>
            <a:xfrm flipV="1">
              <a:off x="1283109" y="3392129"/>
              <a:ext cx="0" cy="339213"/>
            </a:xfrm>
            <a:prstGeom prst="line">
              <a:avLst/>
            </a:prstGeom>
            <a:ln w="9525" cmpd="sng">
              <a:solidFill>
                <a:schemeClr val="bg1">
                  <a:lumMod val="50000"/>
                </a:scheme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95" name="TextBox 94">
              <a:extLst>
                <a:ext uri="{FF2B5EF4-FFF2-40B4-BE49-F238E27FC236}">
                  <a16:creationId xmlns:a16="http://schemas.microsoft.com/office/drawing/2014/main" id="{879C38D1-7C39-B945-8C00-BEB712984253}"/>
                </a:ext>
              </a:extLst>
            </p:cNvPr>
            <p:cNvSpPr txBox="1"/>
            <p:nvPr/>
          </p:nvSpPr>
          <p:spPr>
            <a:xfrm>
              <a:off x="879986" y="3328219"/>
              <a:ext cx="485603" cy="246221"/>
            </a:xfrm>
            <a:prstGeom prst="rect">
              <a:avLst/>
            </a:prstGeom>
            <a:noFill/>
          </p:spPr>
          <p:txBody>
            <a:bodyPr wrap="none" rtlCol="0">
              <a:spAutoFit/>
            </a:bodyPr>
            <a:lstStyle/>
            <a:p>
              <a:r>
                <a:rPr lang="en-US" sz="600" dirty="0">
                  <a:solidFill>
                    <a:schemeClr val="bg1">
                      <a:lumMod val="50000"/>
                    </a:schemeClr>
                  </a:solidFill>
                </a:rPr>
                <a:t>PWR</a:t>
              </a:r>
            </a:p>
          </p:txBody>
        </p:sp>
      </p:grpSp>
      <p:sp>
        <p:nvSpPr>
          <p:cNvPr id="28" name="Oval 27">
            <a:extLst>
              <a:ext uri="{FF2B5EF4-FFF2-40B4-BE49-F238E27FC236}">
                <a16:creationId xmlns:a16="http://schemas.microsoft.com/office/drawing/2014/main" id="{BBFB5632-397C-3F46-ACA4-60168FA337CC}"/>
              </a:ext>
            </a:extLst>
          </p:cNvPr>
          <p:cNvSpPr/>
          <p:nvPr/>
        </p:nvSpPr>
        <p:spPr>
          <a:xfrm rot="19863775">
            <a:off x="1622324" y="4293625"/>
            <a:ext cx="2064774" cy="317090"/>
          </a:xfrm>
          <a:prstGeom prst="ellipse">
            <a:avLst/>
          </a:prstGeom>
          <a:solidFill>
            <a:srgbClr val="0097A5">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96" name="Oval 95">
            <a:extLst>
              <a:ext uri="{FF2B5EF4-FFF2-40B4-BE49-F238E27FC236}">
                <a16:creationId xmlns:a16="http://schemas.microsoft.com/office/drawing/2014/main" id="{06B16197-E32D-EF46-92E8-8D27054DC171}"/>
              </a:ext>
            </a:extLst>
          </p:cNvPr>
          <p:cNvSpPr/>
          <p:nvPr/>
        </p:nvSpPr>
        <p:spPr>
          <a:xfrm rot="19352325">
            <a:off x="1736624" y="4407925"/>
            <a:ext cx="2064774" cy="317090"/>
          </a:xfrm>
          <a:prstGeom prst="ellipse">
            <a:avLst/>
          </a:prstGeom>
          <a:solidFill>
            <a:srgbClr val="0097A5">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97" name="Oval 96">
            <a:extLst>
              <a:ext uri="{FF2B5EF4-FFF2-40B4-BE49-F238E27FC236}">
                <a16:creationId xmlns:a16="http://schemas.microsoft.com/office/drawing/2014/main" id="{1131D3DD-A7EB-7D47-BD2F-EEEEE8EFB3CC}"/>
              </a:ext>
            </a:extLst>
          </p:cNvPr>
          <p:cNvSpPr/>
          <p:nvPr/>
        </p:nvSpPr>
        <p:spPr>
          <a:xfrm rot="20280067">
            <a:off x="1592826" y="4160890"/>
            <a:ext cx="2064774" cy="317090"/>
          </a:xfrm>
          <a:prstGeom prst="ellipse">
            <a:avLst/>
          </a:prstGeom>
          <a:solidFill>
            <a:srgbClr val="0097A5">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29" name="Oval 28">
            <a:extLst>
              <a:ext uri="{FF2B5EF4-FFF2-40B4-BE49-F238E27FC236}">
                <a16:creationId xmlns:a16="http://schemas.microsoft.com/office/drawing/2014/main" id="{8B36C69B-20FA-A94C-B1D8-5B476BE745B1}"/>
              </a:ext>
            </a:extLst>
          </p:cNvPr>
          <p:cNvSpPr>
            <a:spLocks noChangeAspect="1"/>
          </p:cNvSpPr>
          <p:nvPr/>
        </p:nvSpPr>
        <p:spPr>
          <a:xfrm>
            <a:off x="2234381" y="4160889"/>
            <a:ext cx="685800" cy="685800"/>
          </a:xfrm>
          <a:prstGeom prst="ellipse">
            <a:avLst/>
          </a:prstGeom>
          <a:solidFill>
            <a:srgbClr val="7F7F7F">
              <a:alpha val="50196"/>
            </a:srgbClr>
          </a:solid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32" name="Straight Connector 31">
            <a:extLst>
              <a:ext uri="{FF2B5EF4-FFF2-40B4-BE49-F238E27FC236}">
                <a16:creationId xmlns:a16="http://schemas.microsoft.com/office/drawing/2014/main" id="{F0996268-5ABB-6D47-8537-EBED4F237303}"/>
              </a:ext>
            </a:extLst>
          </p:cNvPr>
          <p:cNvCxnSpPr>
            <a:stCxn id="3" idx="2"/>
            <a:endCxn id="29" idx="1"/>
          </p:cNvCxnSpPr>
          <p:nvPr/>
        </p:nvCxnSpPr>
        <p:spPr>
          <a:xfrm>
            <a:off x="1629697" y="3559156"/>
            <a:ext cx="705117" cy="702167"/>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8" name="Picture 97" descr="C:\Users\Public\Documents\KeyShot 6\Renderings\Main 0.2.jpg">
            <a:extLst>
              <a:ext uri="{FF2B5EF4-FFF2-40B4-BE49-F238E27FC236}">
                <a16:creationId xmlns:a16="http://schemas.microsoft.com/office/drawing/2014/main" id="{24F2A116-6DB9-3845-90C1-C6C8A0DC2FC2}"/>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3733563" y="1620235"/>
            <a:ext cx="718664" cy="685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9" name="Rectangle 98">
            <a:extLst>
              <a:ext uri="{FF2B5EF4-FFF2-40B4-BE49-F238E27FC236}">
                <a16:creationId xmlns:a16="http://schemas.microsoft.com/office/drawing/2014/main" id="{C5BC9869-82E5-594B-B7A3-BF1CD751B701}"/>
              </a:ext>
            </a:extLst>
          </p:cNvPr>
          <p:cNvSpPr/>
          <p:nvPr/>
        </p:nvSpPr>
        <p:spPr>
          <a:xfrm>
            <a:off x="4066100" y="4832737"/>
            <a:ext cx="4663440" cy="34290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50" b="1" dirty="0"/>
              <a:t>5G Carrier Scanner (8 component carriers)</a:t>
            </a:r>
          </a:p>
          <a:p>
            <a:pPr algn="ctr"/>
            <a:r>
              <a:rPr lang="en-US" sz="900" dirty="0"/>
              <a:t>Physical Cell ID, Beam ID, Carrier’s Frequency and Power, Beam Power and Quality</a:t>
            </a:r>
          </a:p>
        </p:txBody>
      </p:sp>
    </p:spTree>
    <p:extLst>
      <p:ext uri="{BB962C8B-B14F-4D97-AF65-F5344CB8AC3E}">
        <p14:creationId xmlns:p14="http://schemas.microsoft.com/office/powerpoint/2010/main" val="966923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5E75F-7201-4FEC-A409-78529E223FFC}"/>
              </a:ext>
            </a:extLst>
          </p:cNvPr>
          <p:cNvSpPr>
            <a:spLocks noGrp="1"/>
          </p:cNvSpPr>
          <p:nvPr>
            <p:ph type="title"/>
          </p:nvPr>
        </p:nvSpPr>
        <p:spPr/>
        <p:txBody>
          <a:bodyPr/>
          <a:lstStyle/>
          <a:p>
            <a:r>
              <a:rPr lang="en-US" dirty="0"/>
              <a:t>FWA:  Another Item On the Menu of Access Technologies</a:t>
            </a:r>
          </a:p>
        </p:txBody>
      </p:sp>
      <p:sp>
        <p:nvSpPr>
          <p:cNvPr id="5" name="Content Placeholder 4">
            <a:extLst>
              <a:ext uri="{FF2B5EF4-FFF2-40B4-BE49-F238E27FC236}">
                <a16:creationId xmlns:a16="http://schemas.microsoft.com/office/drawing/2014/main" id="{944390AA-D274-48F6-B252-1AE843832F25}"/>
              </a:ext>
            </a:extLst>
          </p:cNvPr>
          <p:cNvSpPr>
            <a:spLocks noGrp="1"/>
          </p:cNvSpPr>
          <p:nvPr>
            <p:ph idx="1"/>
          </p:nvPr>
        </p:nvSpPr>
        <p:spPr>
          <a:xfrm>
            <a:off x="410726" y="1668780"/>
            <a:ext cx="8458200" cy="3520440"/>
          </a:xfrm>
        </p:spPr>
        <p:txBody>
          <a:bodyPr/>
          <a:lstStyle/>
          <a:p>
            <a:r>
              <a:rPr lang="en-US" dirty="0"/>
              <a:t>Copper lines are reaching theoretic BW limit (</a:t>
            </a:r>
            <a:r>
              <a:rPr lang="en-US" dirty="0" err="1"/>
              <a:t>xDSL</a:t>
            </a:r>
            <a:r>
              <a:rPr lang="en-US" dirty="0"/>
              <a:t>)</a:t>
            </a:r>
          </a:p>
          <a:p>
            <a:pPr lvl="1"/>
            <a:r>
              <a:rPr lang="en-US" dirty="0"/>
              <a:t>ILECs are leveraging what is in place, but the end is near.</a:t>
            </a:r>
          </a:p>
          <a:p>
            <a:r>
              <a:rPr lang="en-US" dirty="0"/>
              <a:t>Fiber (or any “wired” solution) is expensive to deploy</a:t>
            </a:r>
          </a:p>
          <a:p>
            <a:pPr lvl="1"/>
            <a:r>
              <a:rPr lang="en-US" dirty="0"/>
              <a:t>Includes HFC (DOCSIS)</a:t>
            </a:r>
          </a:p>
          <a:p>
            <a:pPr lvl="1"/>
            <a:r>
              <a:rPr lang="en-US" dirty="0"/>
              <a:t>Various PON (GPON, XGS-PON, etc.)</a:t>
            </a:r>
          </a:p>
          <a:p>
            <a:r>
              <a:rPr lang="en-US" dirty="0"/>
              <a:t>Satellite Internet – Wide coverage, but poor throughput/latency</a:t>
            </a:r>
          </a:p>
          <a:p>
            <a:pPr lvl="1"/>
            <a:r>
              <a:rPr lang="en-US" dirty="0"/>
              <a:t>Might improve with new spectrum and new players (Amazon, Facebook, SpaceX using constellation of Low Earth Orbit satellites</a:t>
            </a:r>
          </a:p>
          <a:p>
            <a:r>
              <a:rPr lang="en-US" dirty="0"/>
              <a:t>Wireless (terrestrial) can be less expensive to deploy (homes passed basis)</a:t>
            </a:r>
          </a:p>
          <a:p>
            <a:pPr lvl="1"/>
            <a:r>
              <a:rPr lang="en-US" dirty="0"/>
              <a:t>Particularly if air interface technology is Non-Line of Site</a:t>
            </a:r>
          </a:p>
          <a:p>
            <a:pPr lvl="1"/>
            <a:r>
              <a:rPr lang="en-US" dirty="0"/>
              <a:t>Some companies can leverage existing wireless assets (think VZW and AT&amp;T)</a:t>
            </a:r>
          </a:p>
        </p:txBody>
      </p:sp>
    </p:spTree>
    <p:extLst>
      <p:ext uri="{BB962C8B-B14F-4D97-AF65-F5344CB8AC3E}">
        <p14:creationId xmlns:p14="http://schemas.microsoft.com/office/powerpoint/2010/main" val="124511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FD774-D4EC-40E8-8266-E8CB3214C2F3}"/>
              </a:ext>
            </a:extLst>
          </p:cNvPr>
          <p:cNvSpPr>
            <a:spLocks noGrp="1"/>
          </p:cNvSpPr>
          <p:nvPr>
            <p:ph type="title"/>
          </p:nvPr>
        </p:nvSpPr>
        <p:spPr/>
        <p:txBody>
          <a:bodyPr/>
          <a:lstStyle/>
          <a:p>
            <a:r>
              <a:rPr lang="en-US" dirty="0" err="1"/>
              <a:t>CellAdvisor</a:t>
            </a:r>
            <a:r>
              <a:rPr lang="en-US" dirty="0"/>
              <a:t> 5G</a:t>
            </a:r>
            <a:br>
              <a:rPr lang="en-US" dirty="0"/>
            </a:br>
            <a:r>
              <a:rPr lang="en-US" sz="1500" b="0" dirty="0"/>
              <a:t>5G Beam Analysis</a:t>
            </a:r>
            <a:br>
              <a:rPr lang="en-US" sz="1600" b="0" dirty="0"/>
            </a:br>
            <a:r>
              <a:rPr lang="en-US" dirty="0"/>
              <a:t> </a:t>
            </a:r>
          </a:p>
        </p:txBody>
      </p:sp>
      <p:sp>
        <p:nvSpPr>
          <p:cNvPr id="3" name="Rectangle 2">
            <a:extLst>
              <a:ext uri="{FF2B5EF4-FFF2-40B4-BE49-F238E27FC236}">
                <a16:creationId xmlns:a16="http://schemas.microsoft.com/office/drawing/2014/main" id="{B7F21A5F-BE1D-4D10-B351-8264783CAE7F}"/>
              </a:ext>
            </a:extLst>
          </p:cNvPr>
          <p:cNvSpPr/>
          <p:nvPr/>
        </p:nvSpPr>
        <p:spPr>
          <a:xfrm>
            <a:off x="342901" y="1868267"/>
            <a:ext cx="3727913" cy="802784"/>
          </a:xfrm>
          <a:prstGeom prst="rect">
            <a:avLst/>
          </a:prstGeom>
        </p:spPr>
        <p:txBody>
          <a:bodyPr wrap="square">
            <a:spAutoFit/>
          </a:bodyPr>
          <a:lstStyle/>
          <a:p>
            <a:pPr>
              <a:spcAft>
                <a:spcPts val="450"/>
              </a:spcAft>
            </a:pPr>
            <a:r>
              <a:rPr lang="en-US" sz="1500" b="1" dirty="0"/>
              <a:t>Beamforming Performance</a:t>
            </a:r>
          </a:p>
          <a:p>
            <a:pPr marL="233357" lvl="1" indent="-225419">
              <a:buFont typeface="Arial" panose="020B0604020202020204" pitchFamily="34" charset="0"/>
              <a:buChar char="•"/>
            </a:pPr>
            <a:r>
              <a:rPr lang="en-US" sz="1350" dirty="0"/>
              <a:t>Increase cell capacity (bandwidth)</a:t>
            </a:r>
          </a:p>
          <a:p>
            <a:pPr marL="233357" lvl="1" indent="-225419">
              <a:buFont typeface="Arial" panose="020B0604020202020204" pitchFamily="34" charset="0"/>
              <a:buChar char="•"/>
            </a:pPr>
            <a:r>
              <a:rPr lang="en-US" sz="1350" dirty="0"/>
              <a:t>Increase cell coverage (diversity)</a:t>
            </a:r>
          </a:p>
        </p:txBody>
      </p:sp>
      <p:grpSp>
        <p:nvGrpSpPr>
          <p:cNvPr id="8" name="Group 7">
            <a:extLst>
              <a:ext uri="{FF2B5EF4-FFF2-40B4-BE49-F238E27FC236}">
                <a16:creationId xmlns:a16="http://schemas.microsoft.com/office/drawing/2014/main" id="{7B1E3C13-AA6C-2646-84B9-C2F28B7C6025}"/>
              </a:ext>
            </a:extLst>
          </p:cNvPr>
          <p:cNvGrpSpPr/>
          <p:nvPr/>
        </p:nvGrpSpPr>
        <p:grpSpPr>
          <a:xfrm>
            <a:off x="883985" y="2985757"/>
            <a:ext cx="2631818" cy="2542106"/>
            <a:chOff x="1178647" y="2838009"/>
            <a:chExt cx="3509090" cy="3389474"/>
          </a:xfrm>
        </p:grpSpPr>
        <p:grpSp>
          <p:nvGrpSpPr>
            <p:cNvPr id="5" name="Group 4">
              <a:extLst>
                <a:ext uri="{FF2B5EF4-FFF2-40B4-BE49-F238E27FC236}">
                  <a16:creationId xmlns:a16="http://schemas.microsoft.com/office/drawing/2014/main" id="{686FC637-A36C-B746-9D41-139EC92D75ED}"/>
                </a:ext>
              </a:extLst>
            </p:cNvPr>
            <p:cNvGrpSpPr/>
            <p:nvPr/>
          </p:nvGrpSpPr>
          <p:grpSpPr>
            <a:xfrm>
              <a:off x="1178647" y="2838009"/>
              <a:ext cx="1051311" cy="3086101"/>
              <a:chOff x="1741355" y="3063093"/>
              <a:chExt cx="1051311" cy="3086101"/>
            </a:xfrm>
          </p:grpSpPr>
          <p:sp>
            <p:nvSpPr>
              <p:cNvPr id="161" name="Rectangle 160">
                <a:extLst>
                  <a:ext uri="{FF2B5EF4-FFF2-40B4-BE49-F238E27FC236}">
                    <a16:creationId xmlns:a16="http://schemas.microsoft.com/office/drawing/2014/main" id="{B763D9A9-037B-E847-9684-19F950488466}"/>
                  </a:ext>
                </a:extLst>
              </p:cNvPr>
              <p:cNvSpPr/>
              <p:nvPr/>
            </p:nvSpPr>
            <p:spPr>
              <a:xfrm>
                <a:off x="2187136" y="3084050"/>
                <a:ext cx="139130" cy="822960"/>
              </a:xfrm>
              <a:prstGeom prst="rect">
                <a:avLst/>
              </a:prstGeom>
              <a:gradFill>
                <a:gsLst>
                  <a:gs pos="50000">
                    <a:schemeClr val="bg1">
                      <a:lumMod val="100000"/>
                    </a:schemeClr>
                  </a:gs>
                  <a:gs pos="0">
                    <a:schemeClr val="bg1">
                      <a:lumMod val="50000"/>
                    </a:schemeClr>
                  </a:gs>
                  <a:gs pos="100000">
                    <a:schemeClr val="bg1">
                      <a:lumMod val="50000"/>
                    </a:schemeClr>
                  </a:gs>
                </a:gsLst>
                <a:lin ang="0" scaled="1"/>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2" name="Rectangle 161">
                <a:extLst>
                  <a:ext uri="{FF2B5EF4-FFF2-40B4-BE49-F238E27FC236}">
                    <a16:creationId xmlns:a16="http://schemas.microsoft.com/office/drawing/2014/main" id="{E3A6D93D-6492-EC47-9F81-638F1B1301D7}"/>
                  </a:ext>
                </a:extLst>
              </p:cNvPr>
              <p:cNvSpPr/>
              <p:nvPr/>
            </p:nvSpPr>
            <p:spPr>
              <a:xfrm>
                <a:off x="2172799" y="3881921"/>
                <a:ext cx="166956" cy="1028700"/>
              </a:xfrm>
              <a:prstGeom prst="rect">
                <a:avLst/>
              </a:prstGeom>
              <a:gradFill>
                <a:gsLst>
                  <a:gs pos="50000">
                    <a:schemeClr val="bg1">
                      <a:lumMod val="100000"/>
                    </a:schemeClr>
                  </a:gs>
                  <a:gs pos="0">
                    <a:schemeClr val="bg1">
                      <a:lumMod val="50000"/>
                    </a:schemeClr>
                  </a:gs>
                  <a:gs pos="100000">
                    <a:schemeClr val="bg1">
                      <a:lumMod val="50000"/>
                    </a:schemeClr>
                  </a:gs>
                </a:gsLst>
                <a:lin ang="0" scaled="1"/>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3" name="Rectangle 162">
                <a:extLst>
                  <a:ext uri="{FF2B5EF4-FFF2-40B4-BE49-F238E27FC236}">
                    <a16:creationId xmlns:a16="http://schemas.microsoft.com/office/drawing/2014/main" id="{4536878D-3DE7-F449-8383-1319606F38E4}"/>
                  </a:ext>
                </a:extLst>
              </p:cNvPr>
              <p:cNvSpPr/>
              <p:nvPr/>
            </p:nvSpPr>
            <p:spPr>
              <a:xfrm>
                <a:off x="2165844" y="4891893"/>
                <a:ext cx="180869" cy="1234440"/>
              </a:xfrm>
              <a:prstGeom prst="rect">
                <a:avLst/>
              </a:prstGeom>
              <a:gradFill>
                <a:gsLst>
                  <a:gs pos="50000">
                    <a:schemeClr val="bg1">
                      <a:lumMod val="100000"/>
                    </a:schemeClr>
                  </a:gs>
                  <a:gs pos="0">
                    <a:schemeClr val="bg1">
                      <a:lumMod val="50000"/>
                    </a:schemeClr>
                  </a:gs>
                  <a:gs pos="100000">
                    <a:schemeClr val="bg1">
                      <a:lumMod val="50000"/>
                    </a:schemeClr>
                  </a:gs>
                </a:gsLst>
                <a:lin ang="0" scaled="1"/>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4" name="Freeform 163">
                <a:extLst>
                  <a:ext uri="{FF2B5EF4-FFF2-40B4-BE49-F238E27FC236}">
                    <a16:creationId xmlns:a16="http://schemas.microsoft.com/office/drawing/2014/main" id="{BE204688-FB54-E247-8F64-449BF0FECEDE}"/>
                  </a:ext>
                </a:extLst>
              </p:cNvPr>
              <p:cNvSpPr/>
              <p:nvPr/>
            </p:nvSpPr>
            <p:spPr>
              <a:xfrm>
                <a:off x="1741355" y="3384485"/>
                <a:ext cx="1042349" cy="58534"/>
              </a:xfrm>
              <a:custGeom>
                <a:avLst/>
                <a:gdLst>
                  <a:gd name="connsiteX0" fmla="*/ 588885 w 1370120"/>
                  <a:gd name="connsiteY0" fmla="*/ 0 h 76940"/>
                  <a:gd name="connsiteX1" fmla="*/ 0 w 1370120"/>
                  <a:gd name="connsiteY1" fmla="*/ 38470 h 76940"/>
                  <a:gd name="connsiteX2" fmla="*/ 686540 w 1370120"/>
                  <a:gd name="connsiteY2" fmla="*/ 76940 h 76940"/>
                  <a:gd name="connsiteX3" fmla="*/ 1370120 w 1370120"/>
                  <a:gd name="connsiteY3" fmla="*/ 35511 h 76940"/>
                  <a:gd name="connsiteX4" fmla="*/ 775317 w 1370120"/>
                  <a:gd name="connsiteY4" fmla="*/ 0 h 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120" h="76940">
                    <a:moveTo>
                      <a:pt x="588885" y="0"/>
                    </a:moveTo>
                    <a:lnTo>
                      <a:pt x="0" y="38470"/>
                    </a:lnTo>
                    <a:lnTo>
                      <a:pt x="686540" y="76940"/>
                    </a:lnTo>
                    <a:lnTo>
                      <a:pt x="1370120" y="35511"/>
                    </a:lnTo>
                    <a:lnTo>
                      <a:pt x="775317" y="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
            <p:nvSpPr>
              <p:cNvPr id="165" name="Freeform 164">
                <a:extLst>
                  <a:ext uri="{FF2B5EF4-FFF2-40B4-BE49-F238E27FC236}">
                    <a16:creationId xmlns:a16="http://schemas.microsoft.com/office/drawing/2014/main" id="{64B50AC3-FF13-3141-AE86-F211E412A4F7}"/>
                  </a:ext>
                </a:extLst>
              </p:cNvPr>
              <p:cNvSpPr/>
              <p:nvPr/>
            </p:nvSpPr>
            <p:spPr>
              <a:xfrm flipV="1">
                <a:off x="1742886" y="3179965"/>
                <a:ext cx="1042349" cy="57506"/>
              </a:xfrm>
              <a:custGeom>
                <a:avLst/>
                <a:gdLst>
                  <a:gd name="connsiteX0" fmla="*/ 588885 w 1370120"/>
                  <a:gd name="connsiteY0" fmla="*/ 0 h 76940"/>
                  <a:gd name="connsiteX1" fmla="*/ 0 w 1370120"/>
                  <a:gd name="connsiteY1" fmla="*/ 38470 h 76940"/>
                  <a:gd name="connsiteX2" fmla="*/ 686540 w 1370120"/>
                  <a:gd name="connsiteY2" fmla="*/ 76940 h 76940"/>
                  <a:gd name="connsiteX3" fmla="*/ 1370120 w 1370120"/>
                  <a:gd name="connsiteY3" fmla="*/ 35511 h 76940"/>
                  <a:gd name="connsiteX4" fmla="*/ 775317 w 1370120"/>
                  <a:gd name="connsiteY4" fmla="*/ 0 h 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120" h="76940">
                    <a:moveTo>
                      <a:pt x="588885" y="0"/>
                    </a:moveTo>
                    <a:lnTo>
                      <a:pt x="0" y="38470"/>
                    </a:lnTo>
                    <a:lnTo>
                      <a:pt x="686540" y="76940"/>
                    </a:lnTo>
                    <a:lnTo>
                      <a:pt x="1370120" y="35511"/>
                    </a:lnTo>
                    <a:lnTo>
                      <a:pt x="775317" y="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
            <p:nvSpPr>
              <p:cNvPr id="166" name="Trapezoid 165">
                <a:extLst>
                  <a:ext uri="{FF2B5EF4-FFF2-40B4-BE49-F238E27FC236}">
                    <a16:creationId xmlns:a16="http://schemas.microsoft.com/office/drawing/2014/main" id="{D1B36688-AA26-6744-B7F8-C64773161500}"/>
                  </a:ext>
                </a:extLst>
              </p:cNvPr>
              <p:cNvSpPr/>
              <p:nvPr/>
            </p:nvSpPr>
            <p:spPr>
              <a:xfrm rot="16200000" flipH="1">
                <a:off x="1609877" y="3253007"/>
                <a:ext cx="350609" cy="87653"/>
              </a:xfrm>
              <a:prstGeom prst="trapezoid">
                <a:avLst>
                  <a:gd name="adj" fmla="val 19864"/>
                </a:avLst>
              </a:prstGeom>
              <a:solidFill>
                <a:schemeClr val="bg1">
                  <a:lumMod val="95000"/>
                </a:schemeClr>
              </a:solidFill>
              <a:ln w="12700">
                <a:noFill/>
              </a:ln>
              <a:effectLst/>
              <a:scene3d>
                <a:camera prst="perspectiveLeft" fov="0">
                  <a:rot lat="20999996" lon="21599960" rev="300000"/>
                </a:camera>
                <a:lightRig rig="balanced" dir="t"/>
              </a:scene3d>
              <a:sp3d extrusionH="76200" contourW="6350">
                <a:bevelT w="25400" h="1905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7" name="Trapezoid 166">
                <a:extLst>
                  <a:ext uri="{FF2B5EF4-FFF2-40B4-BE49-F238E27FC236}">
                    <a16:creationId xmlns:a16="http://schemas.microsoft.com/office/drawing/2014/main" id="{D3593444-2222-F443-B883-650443850065}"/>
                  </a:ext>
                </a:extLst>
              </p:cNvPr>
              <p:cNvSpPr/>
              <p:nvPr/>
            </p:nvSpPr>
            <p:spPr>
              <a:xfrm rot="16200000" flipH="1">
                <a:off x="1728278" y="3253006"/>
                <a:ext cx="409044" cy="87653"/>
              </a:xfrm>
              <a:prstGeom prst="trapezoid">
                <a:avLst>
                  <a:gd name="adj" fmla="val 19864"/>
                </a:avLst>
              </a:prstGeom>
              <a:solidFill>
                <a:schemeClr val="bg1">
                  <a:lumMod val="95000"/>
                </a:schemeClr>
              </a:solidFill>
              <a:ln w="12700">
                <a:noFill/>
              </a:ln>
              <a:effectLst/>
              <a:scene3d>
                <a:camera prst="perspectiveLeft" fov="0">
                  <a:rot lat="20999996" lon="21599960" rev="300000"/>
                </a:camera>
                <a:lightRig rig="balanced" dir="t"/>
              </a:scene3d>
              <a:sp3d extrusionH="76200" contourW="6350">
                <a:bevelT w="25400" h="1905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8" name="Trapezoid 167">
                <a:extLst>
                  <a:ext uri="{FF2B5EF4-FFF2-40B4-BE49-F238E27FC236}">
                    <a16:creationId xmlns:a16="http://schemas.microsoft.com/office/drawing/2014/main" id="{77ECC3DC-26A5-C84D-B7D6-474E72B02C27}"/>
                  </a:ext>
                </a:extLst>
              </p:cNvPr>
              <p:cNvSpPr/>
              <p:nvPr/>
            </p:nvSpPr>
            <p:spPr>
              <a:xfrm rot="16200000" flipH="1">
                <a:off x="1845147" y="3253006"/>
                <a:ext cx="467479" cy="87653"/>
              </a:xfrm>
              <a:prstGeom prst="trapezoid">
                <a:avLst>
                  <a:gd name="adj" fmla="val 19864"/>
                </a:avLst>
              </a:prstGeom>
              <a:solidFill>
                <a:schemeClr val="bg1">
                  <a:lumMod val="95000"/>
                </a:schemeClr>
              </a:solidFill>
              <a:ln w="12700">
                <a:noFill/>
              </a:ln>
              <a:effectLst/>
              <a:scene3d>
                <a:camera prst="perspectiveLeft" fov="0">
                  <a:rot lat="20999996" lon="21599960" rev="300000"/>
                </a:camera>
                <a:lightRig rig="balanced" dir="t"/>
              </a:scene3d>
              <a:sp3d extrusionH="76200" contourW="6350">
                <a:bevelT w="25400" h="1905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9" name="Trapezoid 168">
                <a:extLst>
                  <a:ext uri="{FF2B5EF4-FFF2-40B4-BE49-F238E27FC236}">
                    <a16:creationId xmlns:a16="http://schemas.microsoft.com/office/drawing/2014/main" id="{65D89AE6-1D26-CF4F-9A74-51AF06D85EDE}"/>
                  </a:ext>
                </a:extLst>
              </p:cNvPr>
              <p:cNvSpPr/>
              <p:nvPr/>
            </p:nvSpPr>
            <p:spPr>
              <a:xfrm rot="5400000">
                <a:off x="2573535" y="3253006"/>
                <a:ext cx="350609" cy="87653"/>
              </a:xfrm>
              <a:prstGeom prst="trapezoid">
                <a:avLst>
                  <a:gd name="adj" fmla="val 19864"/>
                </a:avLst>
              </a:prstGeom>
              <a:solidFill>
                <a:schemeClr val="bg1">
                  <a:lumMod val="95000"/>
                </a:schemeClr>
              </a:solidFill>
              <a:ln w="12700">
                <a:noFill/>
              </a:ln>
              <a:effectLst/>
              <a:scene3d>
                <a:camera prst="perspectiveAbove" fov="0">
                  <a:rot lat="20699999" lon="0" rev="21299999"/>
                </a:camera>
                <a:lightRig rig="balanced" dir="t"/>
              </a:scene3d>
              <a:sp3d extrusionH="76200" contourW="6350">
                <a:bevelT w="25400" h="25400"/>
                <a:bevelB w="0" h="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70" name="Trapezoid 169">
                <a:extLst>
                  <a:ext uri="{FF2B5EF4-FFF2-40B4-BE49-F238E27FC236}">
                    <a16:creationId xmlns:a16="http://schemas.microsoft.com/office/drawing/2014/main" id="{08527791-26E1-8940-8A59-A733471DF12E}"/>
                  </a:ext>
                </a:extLst>
              </p:cNvPr>
              <p:cNvSpPr/>
              <p:nvPr/>
            </p:nvSpPr>
            <p:spPr>
              <a:xfrm rot="5400000">
                <a:off x="2400279" y="3253009"/>
                <a:ext cx="409044" cy="87653"/>
              </a:xfrm>
              <a:prstGeom prst="trapezoid">
                <a:avLst>
                  <a:gd name="adj" fmla="val 19864"/>
                </a:avLst>
              </a:prstGeom>
              <a:solidFill>
                <a:schemeClr val="bg1">
                  <a:lumMod val="95000"/>
                </a:schemeClr>
              </a:solidFill>
              <a:ln w="12700">
                <a:noFill/>
              </a:ln>
              <a:effectLst/>
              <a:scene3d>
                <a:camera prst="perspectiveAbove" fov="0">
                  <a:rot lat="20699999" lon="0" rev="21299999"/>
                </a:camera>
                <a:lightRig rig="balanced" dir="t"/>
              </a:scene3d>
              <a:sp3d extrusionH="76200" contourW="6350">
                <a:bevelT w="25400" h="25400"/>
                <a:bevelB w="0" h="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1" name="Trapezoid 170">
                <a:extLst>
                  <a:ext uri="{FF2B5EF4-FFF2-40B4-BE49-F238E27FC236}">
                    <a16:creationId xmlns:a16="http://schemas.microsoft.com/office/drawing/2014/main" id="{33A84E9B-9954-F64A-A190-8F28572A1D47}"/>
                  </a:ext>
                </a:extLst>
              </p:cNvPr>
              <p:cNvSpPr/>
              <p:nvPr/>
            </p:nvSpPr>
            <p:spPr>
              <a:xfrm rot="5400000">
                <a:off x="2224974" y="3253006"/>
                <a:ext cx="467479" cy="87653"/>
              </a:xfrm>
              <a:prstGeom prst="trapezoid">
                <a:avLst>
                  <a:gd name="adj" fmla="val 19864"/>
                </a:avLst>
              </a:prstGeom>
              <a:solidFill>
                <a:schemeClr val="bg1">
                  <a:lumMod val="95000"/>
                </a:schemeClr>
              </a:solidFill>
              <a:ln w="12700">
                <a:noFill/>
              </a:ln>
              <a:effectLst/>
              <a:scene3d>
                <a:camera prst="perspectiveAbove" fov="0">
                  <a:rot lat="20699999" lon="0" rev="21299999"/>
                </a:camera>
                <a:lightRig rig="balanced" dir="t"/>
              </a:scene3d>
              <a:sp3d extrusionH="76200" contourW="6350">
                <a:bevelT w="25400" h="25400"/>
                <a:bevelB w="0" h="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3" name="Rectangle 6">
                <a:extLst>
                  <a:ext uri="{FF2B5EF4-FFF2-40B4-BE49-F238E27FC236}">
                    <a16:creationId xmlns:a16="http://schemas.microsoft.com/office/drawing/2014/main" id="{B5823A25-F5A5-E74B-99D9-F5280B0226EF}"/>
                  </a:ext>
                </a:extLst>
              </p:cNvPr>
              <p:cNvSpPr>
                <a:spLocks noChangeArrowheads="1"/>
              </p:cNvSpPr>
              <p:nvPr/>
            </p:nvSpPr>
            <p:spPr bwMode="auto">
              <a:xfrm>
                <a:off x="2338188" y="5971569"/>
                <a:ext cx="75271" cy="79714"/>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013">
                  <a:latin typeface="Arial" pitchFamily="34" charset="0"/>
                </a:endParaRPr>
              </a:p>
            </p:txBody>
          </p:sp>
          <p:sp>
            <p:nvSpPr>
              <p:cNvPr id="184" name="Rectangle 183">
                <a:extLst>
                  <a:ext uri="{FF2B5EF4-FFF2-40B4-BE49-F238E27FC236}">
                    <a16:creationId xmlns:a16="http://schemas.microsoft.com/office/drawing/2014/main" id="{F2065084-9F9B-EE4B-9CAF-BD02A1F2F427}"/>
                  </a:ext>
                </a:extLst>
              </p:cNvPr>
              <p:cNvSpPr/>
              <p:nvPr/>
            </p:nvSpPr>
            <p:spPr>
              <a:xfrm>
                <a:off x="2399917" y="5731806"/>
                <a:ext cx="289854" cy="417388"/>
              </a:xfrm>
              <a:prstGeom prst="rect">
                <a:avLst/>
              </a:prstGeom>
              <a:solidFill>
                <a:schemeClr val="bg1">
                  <a:lumMod val="85000"/>
                </a:schemeClr>
              </a:solidFill>
              <a:ln>
                <a:solidFill>
                  <a:srgbClr val="080808"/>
                </a:solidFill>
              </a:ln>
              <a:scene3d>
                <a:camera prst="orthographicFront">
                  <a:rot lat="598846" lon="603460" rev="26515"/>
                </a:camera>
                <a:lightRig rig="threePt" dir="t"/>
              </a:scene3d>
              <a:sp3d extrusionH="266700">
                <a:bevelT prst="coolSlant"/>
                <a:bevelB w="165100" prst="coolSlant"/>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6" name="Rectangle 5">
              <a:extLst>
                <a:ext uri="{FF2B5EF4-FFF2-40B4-BE49-F238E27FC236}">
                  <a16:creationId xmlns:a16="http://schemas.microsoft.com/office/drawing/2014/main" id="{FF359EB4-9B98-FA41-856D-759262D92C56}"/>
                </a:ext>
              </a:extLst>
            </p:cNvPr>
            <p:cNvSpPr/>
            <p:nvPr/>
          </p:nvSpPr>
          <p:spPr>
            <a:xfrm>
              <a:off x="1754155" y="3689180"/>
              <a:ext cx="235132" cy="365760"/>
            </a:xfrm>
            <a:prstGeom prst="rect">
              <a:avLst/>
            </a:prstGeom>
            <a:solidFill>
              <a:srgbClr val="C00000"/>
            </a:solidFill>
            <a:ln>
              <a:noFill/>
            </a:ln>
            <a:effectLst/>
            <a:scene3d>
              <a:camera prst="perspectiveContrastingRightFacing" fov="2700000">
                <a:rot lat="600000" lon="18000000" rev="21000000"/>
              </a:camera>
              <a:lightRig rig="threePt" dir="t"/>
            </a:scene3d>
            <a:sp3d extrusionH="76200">
              <a:extrusionClr>
                <a:schemeClr val="tx1"/>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grpSp>
          <p:nvGrpSpPr>
            <p:cNvPr id="7" name="Group 6">
              <a:extLst>
                <a:ext uri="{FF2B5EF4-FFF2-40B4-BE49-F238E27FC236}">
                  <a16:creationId xmlns:a16="http://schemas.microsoft.com/office/drawing/2014/main" id="{26D3AA7A-187C-6041-9793-56F25B3A1A29}"/>
                </a:ext>
              </a:extLst>
            </p:cNvPr>
            <p:cNvGrpSpPr/>
            <p:nvPr/>
          </p:nvGrpSpPr>
          <p:grpSpPr>
            <a:xfrm>
              <a:off x="1737490" y="3598084"/>
              <a:ext cx="2950247" cy="2629399"/>
              <a:chOff x="1793762" y="3598084"/>
              <a:chExt cx="2950247" cy="2629399"/>
            </a:xfrm>
          </p:grpSpPr>
          <p:sp>
            <p:nvSpPr>
              <p:cNvPr id="193" name="Oval 192">
                <a:extLst>
                  <a:ext uri="{FF2B5EF4-FFF2-40B4-BE49-F238E27FC236}">
                    <a16:creationId xmlns:a16="http://schemas.microsoft.com/office/drawing/2014/main" id="{42DAF06B-CA3A-8348-B405-F6783D7F18A8}"/>
                  </a:ext>
                </a:extLst>
              </p:cNvPr>
              <p:cNvSpPr/>
              <p:nvPr/>
            </p:nvSpPr>
            <p:spPr>
              <a:xfrm>
                <a:off x="4378815" y="4680621"/>
                <a:ext cx="98602" cy="9860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194" name="Oval 193">
                <a:extLst>
                  <a:ext uri="{FF2B5EF4-FFF2-40B4-BE49-F238E27FC236}">
                    <a16:creationId xmlns:a16="http://schemas.microsoft.com/office/drawing/2014/main" id="{66C15D46-D94B-E949-A2F2-193E2117E4F6}"/>
                  </a:ext>
                </a:extLst>
              </p:cNvPr>
              <p:cNvSpPr/>
              <p:nvPr/>
            </p:nvSpPr>
            <p:spPr>
              <a:xfrm>
                <a:off x="4336207" y="4844958"/>
                <a:ext cx="98602" cy="9860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195" name="Oval 194">
                <a:extLst>
                  <a:ext uri="{FF2B5EF4-FFF2-40B4-BE49-F238E27FC236}">
                    <a16:creationId xmlns:a16="http://schemas.microsoft.com/office/drawing/2014/main" id="{2D4DDA92-5368-3C49-933B-85ED62B526E4}"/>
                  </a:ext>
                </a:extLst>
              </p:cNvPr>
              <p:cNvSpPr/>
              <p:nvPr/>
            </p:nvSpPr>
            <p:spPr>
              <a:xfrm>
                <a:off x="4244908" y="5009296"/>
                <a:ext cx="98602" cy="9860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196" name="Oval 9">
                <a:extLst>
                  <a:ext uri="{FF2B5EF4-FFF2-40B4-BE49-F238E27FC236}">
                    <a16:creationId xmlns:a16="http://schemas.microsoft.com/office/drawing/2014/main" id="{7880DC1B-7F96-B543-A847-E650DFE5CDAC}"/>
                  </a:ext>
                </a:extLst>
              </p:cNvPr>
              <p:cNvSpPr/>
              <p:nvPr/>
            </p:nvSpPr>
            <p:spPr>
              <a:xfrm>
                <a:off x="2114610" y="3644169"/>
                <a:ext cx="2629399" cy="486924"/>
              </a:xfrm>
              <a:custGeom>
                <a:avLst/>
                <a:gdLst>
                  <a:gd name="connsiteX0" fmla="*/ 0 w 2111022"/>
                  <a:gd name="connsiteY0" fmla="*/ 180623 h 361245"/>
                  <a:gd name="connsiteX1" fmla="*/ 1055511 w 2111022"/>
                  <a:gd name="connsiteY1" fmla="*/ 0 h 361245"/>
                  <a:gd name="connsiteX2" fmla="*/ 2111022 w 2111022"/>
                  <a:gd name="connsiteY2" fmla="*/ 180623 h 361245"/>
                  <a:gd name="connsiteX3" fmla="*/ 1055511 w 2111022"/>
                  <a:gd name="connsiteY3" fmla="*/ 361246 h 361245"/>
                  <a:gd name="connsiteX4" fmla="*/ 0 w 2111022"/>
                  <a:gd name="connsiteY4" fmla="*/ 180623 h 361245"/>
                  <a:gd name="connsiteX0" fmla="*/ 9585 w 2123163"/>
                  <a:gd name="connsiteY0" fmla="*/ 180623 h 361246"/>
                  <a:gd name="connsiteX1" fmla="*/ 1606963 w 2123163"/>
                  <a:gd name="connsiteY1" fmla="*/ 0 h 361246"/>
                  <a:gd name="connsiteX2" fmla="*/ 2120607 w 2123163"/>
                  <a:gd name="connsiteY2" fmla="*/ 180623 h 361246"/>
                  <a:gd name="connsiteX3" fmla="*/ 1065096 w 2123163"/>
                  <a:gd name="connsiteY3" fmla="*/ 361246 h 361246"/>
                  <a:gd name="connsiteX4" fmla="*/ 9585 w 2123163"/>
                  <a:gd name="connsiteY4" fmla="*/ 180623 h 361246"/>
                  <a:gd name="connsiteX0" fmla="*/ 3 w 2114805"/>
                  <a:gd name="connsiteY0" fmla="*/ 180623 h 349957"/>
                  <a:gd name="connsiteX1" fmla="*/ 1597381 w 2114805"/>
                  <a:gd name="connsiteY1" fmla="*/ 0 h 349957"/>
                  <a:gd name="connsiteX2" fmla="*/ 2111025 w 2114805"/>
                  <a:gd name="connsiteY2" fmla="*/ 180623 h 349957"/>
                  <a:gd name="connsiteX3" fmla="*/ 1608669 w 2114805"/>
                  <a:gd name="connsiteY3" fmla="*/ 349957 h 349957"/>
                  <a:gd name="connsiteX4" fmla="*/ 3 w 2114805"/>
                  <a:gd name="connsiteY4" fmla="*/ 180623 h 34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805" h="349957">
                    <a:moveTo>
                      <a:pt x="3" y="180623"/>
                    </a:moveTo>
                    <a:cubicBezTo>
                      <a:pt x="-1878" y="122297"/>
                      <a:pt x="1014438" y="0"/>
                      <a:pt x="1597381" y="0"/>
                    </a:cubicBezTo>
                    <a:cubicBezTo>
                      <a:pt x="2180324" y="0"/>
                      <a:pt x="2111025" y="80868"/>
                      <a:pt x="2111025" y="180623"/>
                    </a:cubicBezTo>
                    <a:cubicBezTo>
                      <a:pt x="2111025" y="280378"/>
                      <a:pt x="2191612" y="349957"/>
                      <a:pt x="1608669" y="349957"/>
                    </a:cubicBezTo>
                    <a:cubicBezTo>
                      <a:pt x="1025726" y="349957"/>
                      <a:pt x="1884" y="238949"/>
                      <a:pt x="3" y="180623"/>
                    </a:cubicBezTo>
                    <a:close/>
                  </a:path>
                </a:pathLst>
              </a:custGeom>
              <a:solidFill>
                <a:schemeClr val="accent4">
                  <a:alpha val="50000"/>
                </a:schemeClr>
              </a:solidFill>
              <a:ln>
                <a:noFill/>
              </a:ln>
              <a:effectLst>
                <a:glow rad="254000">
                  <a:schemeClr val="accent4">
                    <a:lumMod val="75000"/>
                    <a:alpha val="50000"/>
                  </a:scheme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34290" rIns="68580" bIns="34290" numCol="1" spcCol="0" rtlCol="0" fromWordArt="0" anchor="ctr" anchorCtr="0" forceAA="0" compatLnSpc="1">
                <a:prstTxWarp prst="textNoShape">
                  <a:avLst/>
                </a:prstTxWarp>
                <a:noAutofit/>
              </a:bodyPr>
              <a:lstStyle/>
              <a:p>
                <a:pPr algn="r"/>
                <a:r>
                  <a:rPr lang="en-US" sz="900" dirty="0"/>
                  <a:t>Beam 1</a:t>
                </a:r>
              </a:p>
            </p:txBody>
          </p:sp>
          <p:sp>
            <p:nvSpPr>
              <p:cNvPr id="197" name="Oval 9">
                <a:extLst>
                  <a:ext uri="{FF2B5EF4-FFF2-40B4-BE49-F238E27FC236}">
                    <a16:creationId xmlns:a16="http://schemas.microsoft.com/office/drawing/2014/main" id="{D12A8400-4615-D142-A07F-5ABA3EFE4A89}"/>
                  </a:ext>
                </a:extLst>
              </p:cNvPr>
              <p:cNvSpPr/>
              <p:nvPr/>
            </p:nvSpPr>
            <p:spPr>
              <a:xfrm rot="557240">
                <a:off x="2028529" y="3871109"/>
                <a:ext cx="2629399" cy="486924"/>
              </a:xfrm>
              <a:custGeom>
                <a:avLst/>
                <a:gdLst>
                  <a:gd name="connsiteX0" fmla="*/ 0 w 2111022"/>
                  <a:gd name="connsiteY0" fmla="*/ 180623 h 361245"/>
                  <a:gd name="connsiteX1" fmla="*/ 1055511 w 2111022"/>
                  <a:gd name="connsiteY1" fmla="*/ 0 h 361245"/>
                  <a:gd name="connsiteX2" fmla="*/ 2111022 w 2111022"/>
                  <a:gd name="connsiteY2" fmla="*/ 180623 h 361245"/>
                  <a:gd name="connsiteX3" fmla="*/ 1055511 w 2111022"/>
                  <a:gd name="connsiteY3" fmla="*/ 361246 h 361245"/>
                  <a:gd name="connsiteX4" fmla="*/ 0 w 2111022"/>
                  <a:gd name="connsiteY4" fmla="*/ 180623 h 361245"/>
                  <a:gd name="connsiteX0" fmla="*/ 9585 w 2123163"/>
                  <a:gd name="connsiteY0" fmla="*/ 180623 h 361246"/>
                  <a:gd name="connsiteX1" fmla="*/ 1606963 w 2123163"/>
                  <a:gd name="connsiteY1" fmla="*/ 0 h 361246"/>
                  <a:gd name="connsiteX2" fmla="*/ 2120607 w 2123163"/>
                  <a:gd name="connsiteY2" fmla="*/ 180623 h 361246"/>
                  <a:gd name="connsiteX3" fmla="*/ 1065096 w 2123163"/>
                  <a:gd name="connsiteY3" fmla="*/ 361246 h 361246"/>
                  <a:gd name="connsiteX4" fmla="*/ 9585 w 2123163"/>
                  <a:gd name="connsiteY4" fmla="*/ 180623 h 361246"/>
                  <a:gd name="connsiteX0" fmla="*/ 3 w 2114805"/>
                  <a:gd name="connsiteY0" fmla="*/ 180623 h 349957"/>
                  <a:gd name="connsiteX1" fmla="*/ 1597381 w 2114805"/>
                  <a:gd name="connsiteY1" fmla="*/ 0 h 349957"/>
                  <a:gd name="connsiteX2" fmla="*/ 2111025 w 2114805"/>
                  <a:gd name="connsiteY2" fmla="*/ 180623 h 349957"/>
                  <a:gd name="connsiteX3" fmla="*/ 1608669 w 2114805"/>
                  <a:gd name="connsiteY3" fmla="*/ 349957 h 349957"/>
                  <a:gd name="connsiteX4" fmla="*/ 3 w 2114805"/>
                  <a:gd name="connsiteY4" fmla="*/ 180623 h 34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805" h="349957">
                    <a:moveTo>
                      <a:pt x="3" y="180623"/>
                    </a:moveTo>
                    <a:cubicBezTo>
                      <a:pt x="-1878" y="122297"/>
                      <a:pt x="1014438" y="0"/>
                      <a:pt x="1597381" y="0"/>
                    </a:cubicBezTo>
                    <a:cubicBezTo>
                      <a:pt x="2180324" y="0"/>
                      <a:pt x="2111025" y="80868"/>
                      <a:pt x="2111025" y="180623"/>
                    </a:cubicBezTo>
                    <a:cubicBezTo>
                      <a:pt x="2111025" y="280378"/>
                      <a:pt x="2191612" y="349957"/>
                      <a:pt x="1608669" y="349957"/>
                    </a:cubicBezTo>
                    <a:cubicBezTo>
                      <a:pt x="1025726" y="349957"/>
                      <a:pt x="1884" y="238949"/>
                      <a:pt x="3" y="180623"/>
                    </a:cubicBezTo>
                    <a:close/>
                  </a:path>
                </a:pathLst>
              </a:custGeom>
              <a:solidFill>
                <a:schemeClr val="accent3">
                  <a:alpha val="50000"/>
                </a:schemeClr>
              </a:solidFill>
              <a:ln>
                <a:noFill/>
              </a:ln>
              <a:effectLst>
                <a:glow rad="254000">
                  <a:schemeClr val="accent3">
                    <a:lumMod val="75000"/>
                    <a:alpha val="50000"/>
                  </a:scheme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34290" rIns="68580" bIns="34290" numCol="1" spcCol="0" rtlCol="0" fromWordArt="0" anchor="ctr" anchorCtr="0" forceAA="0" compatLnSpc="1">
                <a:prstTxWarp prst="textNoShape">
                  <a:avLst/>
                </a:prstTxWarp>
                <a:noAutofit/>
              </a:bodyPr>
              <a:lstStyle/>
              <a:p>
                <a:pPr algn="r"/>
                <a:r>
                  <a:rPr lang="en-US" sz="900" dirty="0"/>
                  <a:t>Beam 2</a:t>
                </a:r>
              </a:p>
            </p:txBody>
          </p:sp>
          <p:sp>
            <p:nvSpPr>
              <p:cNvPr id="198" name="Oval 9">
                <a:extLst>
                  <a:ext uri="{FF2B5EF4-FFF2-40B4-BE49-F238E27FC236}">
                    <a16:creationId xmlns:a16="http://schemas.microsoft.com/office/drawing/2014/main" id="{119F654B-A090-224D-9BA7-6C0CE8172ED0}"/>
                  </a:ext>
                </a:extLst>
              </p:cNvPr>
              <p:cNvSpPr/>
              <p:nvPr/>
            </p:nvSpPr>
            <p:spPr>
              <a:xfrm rot="2304310">
                <a:off x="1793762" y="4450204"/>
                <a:ext cx="2629399" cy="486924"/>
              </a:xfrm>
              <a:custGeom>
                <a:avLst/>
                <a:gdLst>
                  <a:gd name="connsiteX0" fmla="*/ 0 w 2111022"/>
                  <a:gd name="connsiteY0" fmla="*/ 180623 h 361245"/>
                  <a:gd name="connsiteX1" fmla="*/ 1055511 w 2111022"/>
                  <a:gd name="connsiteY1" fmla="*/ 0 h 361245"/>
                  <a:gd name="connsiteX2" fmla="*/ 2111022 w 2111022"/>
                  <a:gd name="connsiteY2" fmla="*/ 180623 h 361245"/>
                  <a:gd name="connsiteX3" fmla="*/ 1055511 w 2111022"/>
                  <a:gd name="connsiteY3" fmla="*/ 361246 h 361245"/>
                  <a:gd name="connsiteX4" fmla="*/ 0 w 2111022"/>
                  <a:gd name="connsiteY4" fmla="*/ 180623 h 361245"/>
                  <a:gd name="connsiteX0" fmla="*/ 9585 w 2123163"/>
                  <a:gd name="connsiteY0" fmla="*/ 180623 h 361246"/>
                  <a:gd name="connsiteX1" fmla="*/ 1606963 w 2123163"/>
                  <a:gd name="connsiteY1" fmla="*/ 0 h 361246"/>
                  <a:gd name="connsiteX2" fmla="*/ 2120607 w 2123163"/>
                  <a:gd name="connsiteY2" fmla="*/ 180623 h 361246"/>
                  <a:gd name="connsiteX3" fmla="*/ 1065096 w 2123163"/>
                  <a:gd name="connsiteY3" fmla="*/ 361246 h 361246"/>
                  <a:gd name="connsiteX4" fmla="*/ 9585 w 2123163"/>
                  <a:gd name="connsiteY4" fmla="*/ 180623 h 361246"/>
                  <a:gd name="connsiteX0" fmla="*/ 3 w 2114805"/>
                  <a:gd name="connsiteY0" fmla="*/ 180623 h 349957"/>
                  <a:gd name="connsiteX1" fmla="*/ 1597381 w 2114805"/>
                  <a:gd name="connsiteY1" fmla="*/ 0 h 349957"/>
                  <a:gd name="connsiteX2" fmla="*/ 2111025 w 2114805"/>
                  <a:gd name="connsiteY2" fmla="*/ 180623 h 349957"/>
                  <a:gd name="connsiteX3" fmla="*/ 1608669 w 2114805"/>
                  <a:gd name="connsiteY3" fmla="*/ 349957 h 349957"/>
                  <a:gd name="connsiteX4" fmla="*/ 3 w 2114805"/>
                  <a:gd name="connsiteY4" fmla="*/ 180623 h 34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805" h="349957">
                    <a:moveTo>
                      <a:pt x="3" y="180623"/>
                    </a:moveTo>
                    <a:cubicBezTo>
                      <a:pt x="-1878" y="122297"/>
                      <a:pt x="1014438" y="0"/>
                      <a:pt x="1597381" y="0"/>
                    </a:cubicBezTo>
                    <a:cubicBezTo>
                      <a:pt x="2180324" y="0"/>
                      <a:pt x="2111025" y="80868"/>
                      <a:pt x="2111025" y="180623"/>
                    </a:cubicBezTo>
                    <a:cubicBezTo>
                      <a:pt x="2111025" y="280378"/>
                      <a:pt x="2191612" y="349957"/>
                      <a:pt x="1608669" y="349957"/>
                    </a:cubicBezTo>
                    <a:cubicBezTo>
                      <a:pt x="1025726" y="349957"/>
                      <a:pt x="1884" y="238949"/>
                      <a:pt x="3" y="180623"/>
                    </a:cubicBezTo>
                    <a:close/>
                  </a:path>
                </a:pathLst>
              </a:custGeom>
              <a:solidFill>
                <a:schemeClr val="accent2">
                  <a:lumMod val="75000"/>
                  <a:alpha val="50000"/>
                </a:schemeClr>
              </a:solidFill>
              <a:ln>
                <a:noFill/>
              </a:ln>
              <a:effectLst>
                <a:glow rad="254000">
                  <a:schemeClr val="accent2">
                    <a:lumMod val="75000"/>
                    <a:alpha val="50000"/>
                  </a:scheme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34290" rIns="68580" bIns="34290" numCol="1" spcCol="0" rtlCol="0" fromWordArt="0" anchor="ctr" anchorCtr="0" forceAA="0" compatLnSpc="1">
                <a:prstTxWarp prst="textNoShape">
                  <a:avLst/>
                </a:prstTxWarp>
                <a:noAutofit/>
              </a:bodyPr>
              <a:lstStyle/>
              <a:p>
                <a:pPr algn="r"/>
                <a:r>
                  <a:rPr lang="en-US" sz="900" dirty="0"/>
                  <a:t>Beam n-1</a:t>
                </a:r>
              </a:p>
            </p:txBody>
          </p:sp>
          <p:sp>
            <p:nvSpPr>
              <p:cNvPr id="199" name="Oval 9">
                <a:extLst>
                  <a:ext uri="{FF2B5EF4-FFF2-40B4-BE49-F238E27FC236}">
                    <a16:creationId xmlns:a16="http://schemas.microsoft.com/office/drawing/2014/main" id="{9CECF058-CF3A-314A-9BD6-2848E1230241}"/>
                  </a:ext>
                </a:extLst>
              </p:cNvPr>
              <p:cNvSpPr/>
              <p:nvPr/>
            </p:nvSpPr>
            <p:spPr>
              <a:xfrm rot="2931491">
                <a:off x="1637248" y="4669321"/>
                <a:ext cx="2629399" cy="486925"/>
              </a:xfrm>
              <a:custGeom>
                <a:avLst/>
                <a:gdLst>
                  <a:gd name="connsiteX0" fmla="*/ 0 w 2111022"/>
                  <a:gd name="connsiteY0" fmla="*/ 180623 h 361245"/>
                  <a:gd name="connsiteX1" fmla="*/ 1055511 w 2111022"/>
                  <a:gd name="connsiteY1" fmla="*/ 0 h 361245"/>
                  <a:gd name="connsiteX2" fmla="*/ 2111022 w 2111022"/>
                  <a:gd name="connsiteY2" fmla="*/ 180623 h 361245"/>
                  <a:gd name="connsiteX3" fmla="*/ 1055511 w 2111022"/>
                  <a:gd name="connsiteY3" fmla="*/ 361246 h 361245"/>
                  <a:gd name="connsiteX4" fmla="*/ 0 w 2111022"/>
                  <a:gd name="connsiteY4" fmla="*/ 180623 h 361245"/>
                  <a:gd name="connsiteX0" fmla="*/ 9585 w 2123163"/>
                  <a:gd name="connsiteY0" fmla="*/ 180623 h 361246"/>
                  <a:gd name="connsiteX1" fmla="*/ 1606963 w 2123163"/>
                  <a:gd name="connsiteY1" fmla="*/ 0 h 361246"/>
                  <a:gd name="connsiteX2" fmla="*/ 2120607 w 2123163"/>
                  <a:gd name="connsiteY2" fmla="*/ 180623 h 361246"/>
                  <a:gd name="connsiteX3" fmla="*/ 1065096 w 2123163"/>
                  <a:gd name="connsiteY3" fmla="*/ 361246 h 361246"/>
                  <a:gd name="connsiteX4" fmla="*/ 9585 w 2123163"/>
                  <a:gd name="connsiteY4" fmla="*/ 180623 h 361246"/>
                  <a:gd name="connsiteX0" fmla="*/ 3 w 2114805"/>
                  <a:gd name="connsiteY0" fmla="*/ 180623 h 349957"/>
                  <a:gd name="connsiteX1" fmla="*/ 1597381 w 2114805"/>
                  <a:gd name="connsiteY1" fmla="*/ 0 h 349957"/>
                  <a:gd name="connsiteX2" fmla="*/ 2111025 w 2114805"/>
                  <a:gd name="connsiteY2" fmla="*/ 180623 h 349957"/>
                  <a:gd name="connsiteX3" fmla="*/ 1608669 w 2114805"/>
                  <a:gd name="connsiteY3" fmla="*/ 349957 h 349957"/>
                  <a:gd name="connsiteX4" fmla="*/ 3 w 2114805"/>
                  <a:gd name="connsiteY4" fmla="*/ 180623 h 34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805" h="349957">
                    <a:moveTo>
                      <a:pt x="3" y="180623"/>
                    </a:moveTo>
                    <a:cubicBezTo>
                      <a:pt x="-1878" y="122297"/>
                      <a:pt x="1014438" y="0"/>
                      <a:pt x="1597381" y="0"/>
                    </a:cubicBezTo>
                    <a:cubicBezTo>
                      <a:pt x="2180324" y="0"/>
                      <a:pt x="2111025" y="80868"/>
                      <a:pt x="2111025" y="180623"/>
                    </a:cubicBezTo>
                    <a:cubicBezTo>
                      <a:pt x="2111025" y="280378"/>
                      <a:pt x="2191612" y="349957"/>
                      <a:pt x="1608669" y="349957"/>
                    </a:cubicBezTo>
                    <a:cubicBezTo>
                      <a:pt x="1025726" y="349957"/>
                      <a:pt x="1884" y="238949"/>
                      <a:pt x="3" y="180623"/>
                    </a:cubicBezTo>
                    <a:close/>
                  </a:path>
                </a:pathLst>
              </a:custGeom>
              <a:solidFill>
                <a:schemeClr val="accent1">
                  <a:lumMod val="75000"/>
                  <a:alpha val="50000"/>
                </a:schemeClr>
              </a:solidFill>
              <a:ln>
                <a:noFill/>
              </a:ln>
              <a:effectLst>
                <a:glow rad="254000">
                  <a:schemeClr val="accent1">
                    <a:lumMod val="75000"/>
                    <a:alpha val="50000"/>
                  </a:scheme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34290" rIns="68580" bIns="34290" numCol="1" spcCol="0" rtlCol="0" fromWordArt="0" anchor="ctr" anchorCtr="0" forceAA="0" compatLnSpc="1">
                <a:prstTxWarp prst="textNoShape">
                  <a:avLst/>
                </a:prstTxWarp>
                <a:noAutofit/>
              </a:bodyPr>
              <a:lstStyle/>
              <a:p>
                <a:pPr algn="r"/>
                <a:r>
                  <a:rPr lang="en-US" sz="900" dirty="0"/>
                  <a:t>Beam n</a:t>
                </a:r>
              </a:p>
            </p:txBody>
          </p:sp>
        </p:grpSp>
      </p:grpSp>
      <p:pic>
        <p:nvPicPr>
          <p:cNvPr id="10" name="Picture 9">
            <a:extLst>
              <a:ext uri="{FF2B5EF4-FFF2-40B4-BE49-F238E27FC236}">
                <a16:creationId xmlns:a16="http://schemas.microsoft.com/office/drawing/2014/main" id="{1DE2C63E-D7CE-2445-B191-15883C467972}"/>
              </a:ext>
            </a:extLst>
          </p:cNvPr>
          <p:cNvPicPr>
            <a:picLocks noChangeAspect="1"/>
          </p:cNvPicPr>
          <p:nvPr/>
        </p:nvPicPr>
        <p:blipFill>
          <a:blip r:embed="rId2"/>
          <a:stretch>
            <a:fillRect/>
          </a:stretch>
        </p:blipFill>
        <p:spPr>
          <a:xfrm>
            <a:off x="4077929" y="2090590"/>
            <a:ext cx="4663440" cy="2768918"/>
          </a:xfrm>
          <a:prstGeom prst="rect">
            <a:avLst/>
          </a:prstGeom>
          <a:ln>
            <a:solidFill>
              <a:schemeClr val="tx1"/>
            </a:solidFill>
          </a:ln>
        </p:spPr>
      </p:pic>
      <p:pic>
        <p:nvPicPr>
          <p:cNvPr id="68" name="Picture 67" descr="C:\Users\Public\Documents\KeyShot 6\Renderings\Main 0.2.jpg">
            <a:extLst>
              <a:ext uri="{FF2B5EF4-FFF2-40B4-BE49-F238E27FC236}">
                <a16:creationId xmlns:a16="http://schemas.microsoft.com/office/drawing/2014/main" id="{230B3DD7-A84E-384B-AC7B-F3E9D64BE885}"/>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3733563" y="1620235"/>
            <a:ext cx="718664" cy="685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9" name="Rectangle 68">
            <a:extLst>
              <a:ext uri="{FF2B5EF4-FFF2-40B4-BE49-F238E27FC236}">
                <a16:creationId xmlns:a16="http://schemas.microsoft.com/office/drawing/2014/main" id="{78D28BE4-8882-594C-B8A7-87393C96F711}"/>
              </a:ext>
            </a:extLst>
          </p:cNvPr>
          <p:cNvSpPr/>
          <p:nvPr/>
        </p:nvSpPr>
        <p:spPr>
          <a:xfrm>
            <a:off x="4066100" y="4906480"/>
            <a:ext cx="4663440" cy="34290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50" b="1" dirty="0"/>
              <a:t>5G Beam Analyzer (8 strongest beams)</a:t>
            </a:r>
          </a:p>
          <a:p>
            <a:pPr algn="ctr"/>
            <a:r>
              <a:rPr lang="en-US" sz="900" dirty="0"/>
              <a:t>Physical Cell ID, Beam Index, Beam Power, P-Sync Power, Beam SNR</a:t>
            </a:r>
          </a:p>
        </p:txBody>
      </p:sp>
    </p:spTree>
    <p:extLst>
      <p:ext uri="{BB962C8B-B14F-4D97-AF65-F5344CB8AC3E}">
        <p14:creationId xmlns:p14="http://schemas.microsoft.com/office/powerpoint/2010/main" val="2011152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22B34-0EE8-8546-83EF-F3B4263629BF}"/>
              </a:ext>
            </a:extLst>
          </p:cNvPr>
          <p:cNvSpPr>
            <a:spLocks noGrp="1"/>
          </p:cNvSpPr>
          <p:nvPr>
            <p:ph type="title"/>
          </p:nvPr>
        </p:nvSpPr>
        <p:spPr/>
        <p:txBody>
          <a:bodyPr/>
          <a:lstStyle/>
          <a:p>
            <a:r>
              <a:rPr lang="en-US" dirty="0" err="1"/>
              <a:t>CellAdvisor</a:t>
            </a:r>
            <a:r>
              <a:rPr lang="en-US" dirty="0"/>
              <a:t> 5G</a:t>
            </a:r>
            <a:br>
              <a:rPr lang="en-US" dirty="0"/>
            </a:br>
            <a:r>
              <a:rPr lang="en-US" sz="1500" b="0" dirty="0"/>
              <a:t>5G Route Map Coverage</a:t>
            </a:r>
            <a:endParaRPr lang="en-US" b="0" dirty="0"/>
          </a:p>
        </p:txBody>
      </p:sp>
      <p:sp>
        <p:nvSpPr>
          <p:cNvPr id="53" name="Rectangle 52">
            <a:extLst>
              <a:ext uri="{FF2B5EF4-FFF2-40B4-BE49-F238E27FC236}">
                <a16:creationId xmlns:a16="http://schemas.microsoft.com/office/drawing/2014/main" id="{7A2864D7-A6F9-E141-B147-4D7CCFE04B1C}"/>
              </a:ext>
            </a:extLst>
          </p:cNvPr>
          <p:cNvSpPr/>
          <p:nvPr/>
        </p:nvSpPr>
        <p:spPr>
          <a:xfrm>
            <a:off x="288474" y="1850712"/>
            <a:ext cx="3075213" cy="941283"/>
          </a:xfrm>
          <a:prstGeom prst="rect">
            <a:avLst/>
          </a:prstGeom>
        </p:spPr>
        <p:txBody>
          <a:bodyPr wrap="square">
            <a:spAutoFit/>
          </a:bodyPr>
          <a:lstStyle/>
          <a:p>
            <a:pPr>
              <a:spcAft>
                <a:spcPts val="450"/>
              </a:spcAft>
            </a:pPr>
            <a:r>
              <a:rPr lang="en-US" sz="1500" b="1" dirty="0"/>
              <a:t>5G Coverage Mapping</a:t>
            </a:r>
          </a:p>
          <a:p>
            <a:pPr marL="233357" lvl="1" indent="-225419">
              <a:buFont typeface="Arial" panose="020B0604020202020204" pitchFamily="34" charset="0"/>
              <a:buChar char="•"/>
            </a:pPr>
            <a:r>
              <a:rPr lang="en-US" sz="1200" dirty="0"/>
              <a:t>Cell Coverage </a:t>
            </a:r>
          </a:p>
          <a:p>
            <a:pPr marL="233357" lvl="1" indent="-225419">
              <a:buFont typeface="Arial" panose="020B0604020202020204" pitchFamily="34" charset="0"/>
              <a:buChar char="•"/>
            </a:pPr>
            <a:r>
              <a:rPr lang="en-US" sz="1200" dirty="0"/>
              <a:t>Beam Availability</a:t>
            </a:r>
          </a:p>
          <a:p>
            <a:pPr marL="233357" lvl="1" indent="-225419">
              <a:buFont typeface="Arial" panose="020B0604020202020204" pitchFamily="34" charset="0"/>
              <a:buChar char="•"/>
            </a:pPr>
            <a:r>
              <a:rPr lang="en-US" sz="1200" dirty="0"/>
              <a:t>Beam Propagation</a:t>
            </a:r>
          </a:p>
        </p:txBody>
      </p:sp>
      <p:grpSp>
        <p:nvGrpSpPr>
          <p:cNvPr id="36" name="Group 35">
            <a:extLst>
              <a:ext uri="{FF2B5EF4-FFF2-40B4-BE49-F238E27FC236}">
                <a16:creationId xmlns:a16="http://schemas.microsoft.com/office/drawing/2014/main" id="{7667E41B-443A-7542-8F98-C778979B2B03}"/>
              </a:ext>
            </a:extLst>
          </p:cNvPr>
          <p:cNvGrpSpPr/>
          <p:nvPr/>
        </p:nvGrpSpPr>
        <p:grpSpPr>
          <a:xfrm>
            <a:off x="407440" y="3766943"/>
            <a:ext cx="2614148" cy="1088492"/>
            <a:chOff x="543253" y="3879590"/>
            <a:chExt cx="3485531" cy="1451323"/>
          </a:xfrm>
        </p:grpSpPr>
        <p:sp>
          <p:nvSpPr>
            <p:cNvPr id="12" name="Freeform 212">
              <a:extLst>
                <a:ext uri="{FF2B5EF4-FFF2-40B4-BE49-F238E27FC236}">
                  <a16:creationId xmlns:a16="http://schemas.microsoft.com/office/drawing/2014/main" id="{562F2FC6-F5E1-F149-906D-F2EBACCA5B44}"/>
                </a:ext>
              </a:extLst>
            </p:cNvPr>
            <p:cNvSpPr>
              <a:spLocks noChangeAspect="1" noEditPoints="1"/>
            </p:cNvSpPr>
            <p:nvPr/>
          </p:nvSpPr>
          <p:spPr bwMode="auto">
            <a:xfrm>
              <a:off x="1693897" y="4527167"/>
              <a:ext cx="1175904" cy="731520"/>
            </a:xfrm>
            <a:custGeom>
              <a:avLst/>
              <a:gdLst>
                <a:gd name="T0" fmla="*/ 514 w 516"/>
                <a:gd name="T1" fmla="*/ 75 h 321"/>
                <a:gd name="T2" fmla="*/ 0 w 516"/>
                <a:gd name="T3" fmla="*/ 75 h 321"/>
                <a:gd name="T4" fmla="*/ 0 w 516"/>
                <a:gd name="T5" fmla="*/ 0 h 321"/>
                <a:gd name="T6" fmla="*/ 514 w 516"/>
                <a:gd name="T7" fmla="*/ 0 h 321"/>
                <a:gd name="T8" fmla="*/ 514 w 516"/>
                <a:gd name="T9" fmla="*/ 75 h 321"/>
                <a:gd name="T10" fmla="*/ 516 w 516"/>
                <a:gd name="T11" fmla="*/ 95 h 321"/>
                <a:gd name="T12" fmla="*/ 516 w 516"/>
                <a:gd name="T13" fmla="*/ 170 h 321"/>
                <a:gd name="T14" fmla="*/ 516 w 516"/>
                <a:gd name="T15" fmla="*/ 321 h 321"/>
                <a:gd name="T16" fmla="*/ 335 w 516"/>
                <a:gd name="T17" fmla="*/ 321 h 321"/>
                <a:gd name="T18" fmla="*/ 335 w 516"/>
                <a:gd name="T19" fmla="*/ 164 h 321"/>
                <a:gd name="T20" fmla="*/ 254 w 516"/>
                <a:gd name="T21" fmla="*/ 164 h 321"/>
                <a:gd name="T22" fmla="*/ 240 w 516"/>
                <a:gd name="T23" fmla="*/ 164 h 321"/>
                <a:gd name="T24" fmla="*/ 181 w 516"/>
                <a:gd name="T25" fmla="*/ 164 h 321"/>
                <a:gd name="T26" fmla="*/ 181 w 516"/>
                <a:gd name="T27" fmla="*/ 321 h 321"/>
                <a:gd name="T28" fmla="*/ 0 w 516"/>
                <a:gd name="T29" fmla="*/ 321 h 321"/>
                <a:gd name="T30" fmla="*/ 0 w 516"/>
                <a:gd name="T31" fmla="*/ 170 h 321"/>
                <a:gd name="T32" fmla="*/ 0 w 516"/>
                <a:gd name="T33" fmla="*/ 95 h 321"/>
                <a:gd name="T34" fmla="*/ 516 w 516"/>
                <a:gd name="T35" fmla="*/ 95 h 321"/>
                <a:gd name="T36" fmla="*/ 132 w 516"/>
                <a:gd name="T37" fmla="*/ 170 h 321"/>
                <a:gd name="T38" fmla="*/ 57 w 516"/>
                <a:gd name="T39" fmla="*/ 170 h 321"/>
                <a:gd name="T40" fmla="*/ 57 w 516"/>
                <a:gd name="T41" fmla="*/ 246 h 321"/>
                <a:gd name="T42" fmla="*/ 132 w 516"/>
                <a:gd name="T43" fmla="*/ 246 h 321"/>
                <a:gd name="T44" fmla="*/ 132 w 516"/>
                <a:gd name="T45" fmla="*/ 170 h 321"/>
                <a:gd name="T46" fmla="*/ 459 w 516"/>
                <a:gd name="T47" fmla="*/ 170 h 321"/>
                <a:gd name="T48" fmla="*/ 384 w 516"/>
                <a:gd name="T49" fmla="*/ 170 h 321"/>
                <a:gd name="T50" fmla="*/ 384 w 516"/>
                <a:gd name="T51" fmla="*/ 246 h 321"/>
                <a:gd name="T52" fmla="*/ 459 w 516"/>
                <a:gd name="T53" fmla="*/ 246 h 321"/>
                <a:gd name="T54" fmla="*/ 459 w 516"/>
                <a:gd name="T55" fmla="*/ 17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6" h="321">
                  <a:moveTo>
                    <a:pt x="514" y="75"/>
                  </a:moveTo>
                  <a:lnTo>
                    <a:pt x="0" y="75"/>
                  </a:lnTo>
                  <a:lnTo>
                    <a:pt x="0" y="0"/>
                  </a:lnTo>
                  <a:lnTo>
                    <a:pt x="514" y="0"/>
                  </a:lnTo>
                  <a:lnTo>
                    <a:pt x="514" y="75"/>
                  </a:lnTo>
                  <a:close/>
                  <a:moveTo>
                    <a:pt x="516" y="95"/>
                  </a:moveTo>
                  <a:lnTo>
                    <a:pt x="516" y="170"/>
                  </a:lnTo>
                  <a:lnTo>
                    <a:pt x="516" y="321"/>
                  </a:lnTo>
                  <a:lnTo>
                    <a:pt x="335" y="321"/>
                  </a:lnTo>
                  <a:lnTo>
                    <a:pt x="335" y="164"/>
                  </a:lnTo>
                  <a:lnTo>
                    <a:pt x="254" y="164"/>
                  </a:lnTo>
                  <a:lnTo>
                    <a:pt x="240" y="164"/>
                  </a:lnTo>
                  <a:lnTo>
                    <a:pt x="181" y="164"/>
                  </a:lnTo>
                  <a:lnTo>
                    <a:pt x="181" y="321"/>
                  </a:lnTo>
                  <a:lnTo>
                    <a:pt x="0" y="321"/>
                  </a:lnTo>
                  <a:lnTo>
                    <a:pt x="0" y="170"/>
                  </a:lnTo>
                  <a:lnTo>
                    <a:pt x="0" y="95"/>
                  </a:lnTo>
                  <a:lnTo>
                    <a:pt x="516" y="95"/>
                  </a:lnTo>
                  <a:close/>
                  <a:moveTo>
                    <a:pt x="132" y="170"/>
                  </a:moveTo>
                  <a:lnTo>
                    <a:pt x="57" y="170"/>
                  </a:lnTo>
                  <a:lnTo>
                    <a:pt x="57" y="246"/>
                  </a:lnTo>
                  <a:lnTo>
                    <a:pt x="132" y="246"/>
                  </a:lnTo>
                  <a:lnTo>
                    <a:pt x="132" y="170"/>
                  </a:lnTo>
                  <a:close/>
                  <a:moveTo>
                    <a:pt x="459" y="170"/>
                  </a:moveTo>
                  <a:lnTo>
                    <a:pt x="384" y="170"/>
                  </a:lnTo>
                  <a:lnTo>
                    <a:pt x="384" y="246"/>
                  </a:lnTo>
                  <a:lnTo>
                    <a:pt x="459" y="246"/>
                  </a:lnTo>
                  <a:lnTo>
                    <a:pt x="459" y="170"/>
                  </a:lnTo>
                  <a:close/>
                </a:path>
              </a:pathLst>
            </a:custGeom>
            <a:solidFill>
              <a:schemeClr val="bg1">
                <a:lumMod val="6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US" sz="1013"/>
            </a:p>
          </p:txBody>
        </p:sp>
        <p:sp>
          <p:nvSpPr>
            <p:cNvPr id="14" name="Freeform 132">
              <a:extLst>
                <a:ext uri="{FF2B5EF4-FFF2-40B4-BE49-F238E27FC236}">
                  <a16:creationId xmlns:a16="http://schemas.microsoft.com/office/drawing/2014/main" id="{DC9F1BA4-559C-EB44-AC02-9A37D6B03DF7}"/>
                </a:ext>
              </a:extLst>
            </p:cNvPr>
            <p:cNvSpPr>
              <a:spLocks noChangeAspect="1" noEditPoints="1"/>
            </p:cNvSpPr>
            <p:nvPr/>
          </p:nvSpPr>
          <p:spPr bwMode="auto">
            <a:xfrm>
              <a:off x="3114384" y="4428389"/>
              <a:ext cx="914400" cy="844827"/>
            </a:xfrm>
            <a:custGeom>
              <a:avLst/>
              <a:gdLst>
                <a:gd name="T0" fmla="*/ 479 w 552"/>
                <a:gd name="T1" fmla="*/ 280 h 510"/>
                <a:gd name="T2" fmla="*/ 552 w 552"/>
                <a:gd name="T3" fmla="*/ 280 h 510"/>
                <a:gd name="T4" fmla="*/ 479 w 552"/>
                <a:gd name="T5" fmla="*/ 206 h 510"/>
                <a:gd name="T6" fmla="*/ 479 w 552"/>
                <a:gd name="T7" fmla="*/ 43 h 510"/>
                <a:gd name="T8" fmla="*/ 369 w 552"/>
                <a:gd name="T9" fmla="*/ 43 h 510"/>
                <a:gd name="T10" fmla="*/ 369 w 552"/>
                <a:gd name="T11" fmla="*/ 97 h 510"/>
                <a:gd name="T12" fmla="*/ 276 w 552"/>
                <a:gd name="T13" fmla="*/ 0 h 510"/>
                <a:gd name="T14" fmla="*/ 0 w 552"/>
                <a:gd name="T15" fmla="*/ 280 h 510"/>
                <a:gd name="T16" fmla="*/ 69 w 552"/>
                <a:gd name="T17" fmla="*/ 280 h 510"/>
                <a:gd name="T18" fmla="*/ 69 w 552"/>
                <a:gd name="T19" fmla="*/ 288 h 510"/>
                <a:gd name="T20" fmla="*/ 69 w 552"/>
                <a:gd name="T21" fmla="*/ 288 h 510"/>
                <a:gd name="T22" fmla="*/ 69 w 552"/>
                <a:gd name="T23" fmla="*/ 510 h 510"/>
                <a:gd name="T24" fmla="*/ 140 w 552"/>
                <a:gd name="T25" fmla="*/ 510 h 510"/>
                <a:gd name="T26" fmla="*/ 140 w 552"/>
                <a:gd name="T27" fmla="*/ 280 h 510"/>
                <a:gd name="T28" fmla="*/ 250 w 552"/>
                <a:gd name="T29" fmla="*/ 280 h 510"/>
                <a:gd name="T30" fmla="*/ 250 w 552"/>
                <a:gd name="T31" fmla="*/ 510 h 510"/>
                <a:gd name="T32" fmla="*/ 479 w 552"/>
                <a:gd name="T33" fmla="*/ 510 h 510"/>
                <a:gd name="T34" fmla="*/ 479 w 552"/>
                <a:gd name="T35" fmla="*/ 393 h 510"/>
                <a:gd name="T36" fmla="*/ 479 w 552"/>
                <a:gd name="T37" fmla="*/ 393 h 510"/>
                <a:gd name="T38" fmla="*/ 479 w 552"/>
                <a:gd name="T39" fmla="*/ 280 h 510"/>
                <a:gd name="T40" fmla="*/ 412 w 552"/>
                <a:gd name="T41" fmla="*/ 389 h 510"/>
                <a:gd name="T42" fmla="*/ 302 w 552"/>
                <a:gd name="T43" fmla="*/ 389 h 510"/>
                <a:gd name="T44" fmla="*/ 302 w 552"/>
                <a:gd name="T45" fmla="*/ 280 h 510"/>
                <a:gd name="T46" fmla="*/ 412 w 552"/>
                <a:gd name="T47" fmla="*/ 280 h 510"/>
                <a:gd name="T48" fmla="*/ 412 w 552"/>
                <a:gd name="T49" fmla="*/ 389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2" h="510">
                  <a:moveTo>
                    <a:pt x="479" y="280"/>
                  </a:moveTo>
                  <a:lnTo>
                    <a:pt x="552" y="280"/>
                  </a:lnTo>
                  <a:lnTo>
                    <a:pt x="479" y="206"/>
                  </a:lnTo>
                  <a:lnTo>
                    <a:pt x="479" y="43"/>
                  </a:lnTo>
                  <a:lnTo>
                    <a:pt x="369" y="43"/>
                  </a:lnTo>
                  <a:lnTo>
                    <a:pt x="369" y="97"/>
                  </a:lnTo>
                  <a:lnTo>
                    <a:pt x="276" y="0"/>
                  </a:lnTo>
                  <a:lnTo>
                    <a:pt x="0" y="280"/>
                  </a:lnTo>
                  <a:lnTo>
                    <a:pt x="69" y="280"/>
                  </a:lnTo>
                  <a:lnTo>
                    <a:pt x="69" y="288"/>
                  </a:lnTo>
                  <a:lnTo>
                    <a:pt x="69" y="288"/>
                  </a:lnTo>
                  <a:lnTo>
                    <a:pt x="69" y="510"/>
                  </a:lnTo>
                  <a:lnTo>
                    <a:pt x="140" y="510"/>
                  </a:lnTo>
                  <a:lnTo>
                    <a:pt x="140" y="280"/>
                  </a:lnTo>
                  <a:lnTo>
                    <a:pt x="250" y="280"/>
                  </a:lnTo>
                  <a:lnTo>
                    <a:pt x="250" y="510"/>
                  </a:lnTo>
                  <a:lnTo>
                    <a:pt x="479" y="510"/>
                  </a:lnTo>
                  <a:lnTo>
                    <a:pt x="479" y="393"/>
                  </a:lnTo>
                  <a:lnTo>
                    <a:pt x="479" y="393"/>
                  </a:lnTo>
                  <a:lnTo>
                    <a:pt x="479" y="280"/>
                  </a:lnTo>
                  <a:close/>
                  <a:moveTo>
                    <a:pt x="412" y="389"/>
                  </a:moveTo>
                  <a:lnTo>
                    <a:pt x="302" y="389"/>
                  </a:lnTo>
                  <a:lnTo>
                    <a:pt x="302" y="280"/>
                  </a:lnTo>
                  <a:lnTo>
                    <a:pt x="412" y="280"/>
                  </a:lnTo>
                  <a:lnTo>
                    <a:pt x="412" y="389"/>
                  </a:lnTo>
                  <a:close/>
                </a:path>
              </a:pathLst>
            </a:custGeom>
            <a:solidFill>
              <a:schemeClr val="bg1">
                <a:lumMod val="65000"/>
              </a:schemeClr>
            </a:solidFill>
            <a:ln>
              <a:noFill/>
            </a:ln>
          </p:spPr>
          <p:txBody>
            <a:bodyPr vert="horz" wrap="square" lIns="51435" tIns="25718" rIns="51435" bIns="25718" numCol="1" anchor="t" anchorCtr="0" compatLnSpc="1">
              <a:prstTxWarp prst="textNoShape">
                <a:avLst/>
              </a:prstTxWarp>
            </a:bodyPr>
            <a:lstStyle/>
            <a:p>
              <a:endParaRPr lang="en-US" sz="900"/>
            </a:p>
          </p:txBody>
        </p:sp>
        <p:sp>
          <p:nvSpPr>
            <p:cNvPr id="15" name="Freeform 132">
              <a:extLst>
                <a:ext uri="{FF2B5EF4-FFF2-40B4-BE49-F238E27FC236}">
                  <a16:creationId xmlns:a16="http://schemas.microsoft.com/office/drawing/2014/main" id="{561C9ED8-160C-BF4D-857E-9123AFE86852}"/>
                </a:ext>
              </a:extLst>
            </p:cNvPr>
            <p:cNvSpPr>
              <a:spLocks noChangeAspect="1" noEditPoints="1"/>
            </p:cNvSpPr>
            <p:nvPr/>
          </p:nvSpPr>
          <p:spPr bwMode="auto">
            <a:xfrm>
              <a:off x="543253" y="4413641"/>
              <a:ext cx="914400" cy="844827"/>
            </a:xfrm>
            <a:custGeom>
              <a:avLst/>
              <a:gdLst>
                <a:gd name="T0" fmla="*/ 479 w 552"/>
                <a:gd name="T1" fmla="*/ 280 h 510"/>
                <a:gd name="T2" fmla="*/ 552 w 552"/>
                <a:gd name="T3" fmla="*/ 280 h 510"/>
                <a:gd name="T4" fmla="*/ 479 w 552"/>
                <a:gd name="T5" fmla="*/ 206 h 510"/>
                <a:gd name="T6" fmla="*/ 479 w 552"/>
                <a:gd name="T7" fmla="*/ 43 h 510"/>
                <a:gd name="T8" fmla="*/ 369 w 552"/>
                <a:gd name="T9" fmla="*/ 43 h 510"/>
                <a:gd name="T10" fmla="*/ 369 w 552"/>
                <a:gd name="T11" fmla="*/ 97 h 510"/>
                <a:gd name="T12" fmla="*/ 276 w 552"/>
                <a:gd name="T13" fmla="*/ 0 h 510"/>
                <a:gd name="T14" fmla="*/ 0 w 552"/>
                <a:gd name="T15" fmla="*/ 280 h 510"/>
                <a:gd name="T16" fmla="*/ 69 w 552"/>
                <a:gd name="T17" fmla="*/ 280 h 510"/>
                <a:gd name="T18" fmla="*/ 69 w 552"/>
                <a:gd name="T19" fmla="*/ 288 h 510"/>
                <a:gd name="T20" fmla="*/ 69 w 552"/>
                <a:gd name="T21" fmla="*/ 288 h 510"/>
                <a:gd name="T22" fmla="*/ 69 w 552"/>
                <a:gd name="T23" fmla="*/ 510 h 510"/>
                <a:gd name="T24" fmla="*/ 140 w 552"/>
                <a:gd name="T25" fmla="*/ 510 h 510"/>
                <a:gd name="T26" fmla="*/ 140 w 552"/>
                <a:gd name="T27" fmla="*/ 280 h 510"/>
                <a:gd name="T28" fmla="*/ 250 w 552"/>
                <a:gd name="T29" fmla="*/ 280 h 510"/>
                <a:gd name="T30" fmla="*/ 250 w 552"/>
                <a:gd name="T31" fmla="*/ 510 h 510"/>
                <a:gd name="T32" fmla="*/ 479 w 552"/>
                <a:gd name="T33" fmla="*/ 510 h 510"/>
                <a:gd name="T34" fmla="*/ 479 w 552"/>
                <a:gd name="T35" fmla="*/ 393 h 510"/>
                <a:gd name="T36" fmla="*/ 479 w 552"/>
                <a:gd name="T37" fmla="*/ 393 h 510"/>
                <a:gd name="T38" fmla="*/ 479 w 552"/>
                <a:gd name="T39" fmla="*/ 280 h 510"/>
                <a:gd name="T40" fmla="*/ 412 w 552"/>
                <a:gd name="T41" fmla="*/ 389 h 510"/>
                <a:gd name="T42" fmla="*/ 302 w 552"/>
                <a:gd name="T43" fmla="*/ 389 h 510"/>
                <a:gd name="T44" fmla="*/ 302 w 552"/>
                <a:gd name="T45" fmla="*/ 280 h 510"/>
                <a:gd name="T46" fmla="*/ 412 w 552"/>
                <a:gd name="T47" fmla="*/ 280 h 510"/>
                <a:gd name="T48" fmla="*/ 412 w 552"/>
                <a:gd name="T49" fmla="*/ 389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2" h="510">
                  <a:moveTo>
                    <a:pt x="479" y="280"/>
                  </a:moveTo>
                  <a:lnTo>
                    <a:pt x="552" y="280"/>
                  </a:lnTo>
                  <a:lnTo>
                    <a:pt x="479" y="206"/>
                  </a:lnTo>
                  <a:lnTo>
                    <a:pt x="479" y="43"/>
                  </a:lnTo>
                  <a:lnTo>
                    <a:pt x="369" y="43"/>
                  </a:lnTo>
                  <a:lnTo>
                    <a:pt x="369" y="97"/>
                  </a:lnTo>
                  <a:lnTo>
                    <a:pt x="276" y="0"/>
                  </a:lnTo>
                  <a:lnTo>
                    <a:pt x="0" y="280"/>
                  </a:lnTo>
                  <a:lnTo>
                    <a:pt x="69" y="280"/>
                  </a:lnTo>
                  <a:lnTo>
                    <a:pt x="69" y="288"/>
                  </a:lnTo>
                  <a:lnTo>
                    <a:pt x="69" y="288"/>
                  </a:lnTo>
                  <a:lnTo>
                    <a:pt x="69" y="510"/>
                  </a:lnTo>
                  <a:lnTo>
                    <a:pt x="140" y="510"/>
                  </a:lnTo>
                  <a:lnTo>
                    <a:pt x="140" y="280"/>
                  </a:lnTo>
                  <a:lnTo>
                    <a:pt x="250" y="280"/>
                  </a:lnTo>
                  <a:lnTo>
                    <a:pt x="250" y="510"/>
                  </a:lnTo>
                  <a:lnTo>
                    <a:pt x="479" y="510"/>
                  </a:lnTo>
                  <a:lnTo>
                    <a:pt x="479" y="393"/>
                  </a:lnTo>
                  <a:lnTo>
                    <a:pt x="479" y="393"/>
                  </a:lnTo>
                  <a:lnTo>
                    <a:pt x="479" y="280"/>
                  </a:lnTo>
                  <a:close/>
                  <a:moveTo>
                    <a:pt x="412" y="389"/>
                  </a:moveTo>
                  <a:lnTo>
                    <a:pt x="302" y="389"/>
                  </a:lnTo>
                  <a:lnTo>
                    <a:pt x="302" y="280"/>
                  </a:lnTo>
                  <a:lnTo>
                    <a:pt x="412" y="280"/>
                  </a:lnTo>
                  <a:lnTo>
                    <a:pt x="412" y="389"/>
                  </a:lnTo>
                  <a:close/>
                </a:path>
              </a:pathLst>
            </a:custGeom>
            <a:solidFill>
              <a:schemeClr val="bg1">
                <a:lumMod val="65000"/>
              </a:schemeClr>
            </a:solidFill>
            <a:ln>
              <a:noFill/>
            </a:ln>
          </p:spPr>
          <p:txBody>
            <a:bodyPr vert="horz" wrap="square" lIns="51435" tIns="25718" rIns="51435" bIns="25718" numCol="1" anchor="t" anchorCtr="0" compatLnSpc="1">
              <a:prstTxWarp prst="textNoShape">
                <a:avLst/>
              </a:prstTxWarp>
            </a:bodyPr>
            <a:lstStyle/>
            <a:p>
              <a:endParaRPr lang="en-US" sz="900"/>
            </a:p>
          </p:txBody>
        </p:sp>
        <p:grpSp>
          <p:nvGrpSpPr>
            <p:cNvPr id="16" name="Group 15">
              <a:extLst>
                <a:ext uri="{FF2B5EF4-FFF2-40B4-BE49-F238E27FC236}">
                  <a16:creationId xmlns:a16="http://schemas.microsoft.com/office/drawing/2014/main" id="{8F3EA944-A80B-3D4E-977E-E10B12A5E5F1}"/>
                </a:ext>
              </a:extLst>
            </p:cNvPr>
            <p:cNvGrpSpPr/>
            <p:nvPr/>
          </p:nvGrpSpPr>
          <p:grpSpPr>
            <a:xfrm>
              <a:off x="2624969" y="3879590"/>
              <a:ext cx="982832" cy="1451323"/>
              <a:chOff x="2664298" y="3038932"/>
              <a:chExt cx="982832" cy="1451323"/>
            </a:xfrm>
          </p:grpSpPr>
          <p:sp>
            <p:nvSpPr>
              <p:cNvPr id="17" name="Rectangle 16">
                <a:extLst>
                  <a:ext uri="{FF2B5EF4-FFF2-40B4-BE49-F238E27FC236}">
                    <a16:creationId xmlns:a16="http://schemas.microsoft.com/office/drawing/2014/main" id="{56400FD1-01DB-A542-A1AF-CC3431DCE2EF}"/>
                  </a:ext>
                </a:extLst>
              </p:cNvPr>
              <p:cNvSpPr/>
              <p:nvPr/>
            </p:nvSpPr>
            <p:spPr>
              <a:xfrm>
                <a:off x="2986255" y="3758735"/>
                <a:ext cx="91440" cy="731520"/>
              </a:xfrm>
              <a:prstGeom prst="rect">
                <a:avLst/>
              </a:prstGeom>
              <a:gradFill flip="none" rotWithShape="1">
                <a:gsLst>
                  <a:gs pos="0">
                    <a:schemeClr val="tx1">
                      <a:lumMod val="50000"/>
                      <a:lumOff val="50000"/>
                    </a:schemeClr>
                  </a:gs>
                  <a:gs pos="50000">
                    <a:schemeClr val="tx1">
                      <a:lumMod val="50000"/>
                      <a:lumOff val="50000"/>
                      <a:tint val="44500"/>
                      <a:satMod val="160000"/>
                    </a:schemeClr>
                  </a:gs>
                  <a:gs pos="100000">
                    <a:schemeClr val="tx1">
                      <a:lumMod val="50000"/>
                      <a:lumOff val="5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18" name="Rectangle 17">
                <a:extLst>
                  <a:ext uri="{FF2B5EF4-FFF2-40B4-BE49-F238E27FC236}">
                    <a16:creationId xmlns:a16="http://schemas.microsoft.com/office/drawing/2014/main" id="{EB0F54F7-E97C-FC48-8E4F-61640E57FCDF}"/>
                  </a:ext>
                </a:extLst>
              </p:cNvPr>
              <p:cNvSpPr/>
              <p:nvPr/>
            </p:nvSpPr>
            <p:spPr>
              <a:xfrm>
                <a:off x="3009115" y="3222875"/>
                <a:ext cx="45720" cy="548640"/>
              </a:xfrm>
              <a:prstGeom prst="rect">
                <a:avLst/>
              </a:prstGeom>
              <a:gradFill flip="none" rotWithShape="1">
                <a:gsLst>
                  <a:gs pos="0">
                    <a:schemeClr val="bg1">
                      <a:lumMod val="50000"/>
                    </a:schemeClr>
                  </a:gs>
                  <a:gs pos="50000">
                    <a:schemeClr val="tx1">
                      <a:lumMod val="50000"/>
                      <a:lumOff val="50000"/>
                      <a:tint val="44500"/>
                      <a:satMod val="160000"/>
                    </a:schemeClr>
                  </a:gs>
                  <a:gs pos="100000">
                    <a:schemeClr val="bg1">
                      <a:lumMod val="5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19" name="Rounded Rectangle 18">
                <a:extLst>
                  <a:ext uri="{FF2B5EF4-FFF2-40B4-BE49-F238E27FC236}">
                    <a16:creationId xmlns:a16="http://schemas.microsoft.com/office/drawing/2014/main" id="{ED70E77E-5E5C-6C44-9F59-2CDF8348CD56}"/>
                  </a:ext>
                </a:extLst>
              </p:cNvPr>
              <p:cNvSpPr/>
              <p:nvPr/>
            </p:nvSpPr>
            <p:spPr>
              <a:xfrm>
                <a:off x="2977898" y="3038932"/>
                <a:ext cx="108155" cy="182880"/>
              </a:xfrm>
              <a:prstGeom prst="roundRect">
                <a:avLst/>
              </a:prstGeom>
              <a:gradFill>
                <a:gsLst>
                  <a:gs pos="0">
                    <a:schemeClr val="bg1">
                      <a:lumMod val="50000"/>
                    </a:schemeClr>
                  </a:gs>
                  <a:gs pos="50000">
                    <a:schemeClr val="tx1">
                      <a:lumMod val="50000"/>
                      <a:lumOff val="50000"/>
                      <a:tint val="44500"/>
                      <a:satMod val="160000"/>
                    </a:schemeClr>
                  </a:gs>
                  <a:gs pos="100000">
                    <a:schemeClr val="bg1">
                      <a:lumMod val="50000"/>
                    </a:schemeClr>
                  </a:gs>
                </a:gsLst>
                <a:lin ang="0" scaled="1"/>
              </a:gra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20" name="Rectangle 19">
                <a:extLst>
                  <a:ext uri="{FF2B5EF4-FFF2-40B4-BE49-F238E27FC236}">
                    <a16:creationId xmlns:a16="http://schemas.microsoft.com/office/drawing/2014/main" id="{D2740967-5E17-4B44-8569-6188DEFD6E2C}"/>
                  </a:ext>
                </a:extLst>
              </p:cNvPr>
              <p:cNvSpPr/>
              <p:nvPr/>
            </p:nvSpPr>
            <p:spPr>
              <a:xfrm>
                <a:off x="3043443" y="3289696"/>
                <a:ext cx="91440" cy="1828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21" name="Rectangle 20">
                <a:extLst>
                  <a:ext uri="{FF2B5EF4-FFF2-40B4-BE49-F238E27FC236}">
                    <a16:creationId xmlns:a16="http://schemas.microsoft.com/office/drawing/2014/main" id="{0943753E-6237-4C4E-BCB1-D80D24B13E0F}"/>
                  </a:ext>
                </a:extLst>
              </p:cNvPr>
              <p:cNvSpPr/>
              <p:nvPr/>
            </p:nvSpPr>
            <p:spPr>
              <a:xfrm>
                <a:off x="2928027" y="3289696"/>
                <a:ext cx="91440" cy="1828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22" name="Freeform 21">
                <a:extLst>
                  <a:ext uri="{FF2B5EF4-FFF2-40B4-BE49-F238E27FC236}">
                    <a16:creationId xmlns:a16="http://schemas.microsoft.com/office/drawing/2014/main" id="{672350CF-AFC1-0E42-8CE6-413444A4C6B8}"/>
                  </a:ext>
                </a:extLst>
              </p:cNvPr>
              <p:cNvSpPr/>
              <p:nvPr/>
            </p:nvSpPr>
            <p:spPr>
              <a:xfrm>
                <a:off x="3046837" y="3141069"/>
                <a:ext cx="600293" cy="118662"/>
              </a:xfrm>
              <a:custGeom>
                <a:avLst/>
                <a:gdLst>
                  <a:gd name="connsiteX0" fmla="*/ 0 w 600293"/>
                  <a:gd name="connsiteY0" fmla="*/ 118662 h 118662"/>
                  <a:gd name="connsiteX1" fmla="*/ 436259 w 600293"/>
                  <a:gd name="connsiteY1" fmla="*/ 0 h 118662"/>
                  <a:gd name="connsiteX2" fmla="*/ 600293 w 600293"/>
                  <a:gd name="connsiteY2" fmla="*/ 0 h 118662"/>
                </a:gdLst>
                <a:ahLst/>
                <a:cxnLst>
                  <a:cxn ang="0">
                    <a:pos x="connsiteX0" y="connsiteY0"/>
                  </a:cxn>
                  <a:cxn ang="0">
                    <a:pos x="connsiteX1" y="connsiteY1"/>
                  </a:cxn>
                  <a:cxn ang="0">
                    <a:pos x="connsiteX2" y="connsiteY2"/>
                  </a:cxn>
                </a:cxnLst>
                <a:rect l="l" t="t" r="r" b="b"/>
                <a:pathLst>
                  <a:path w="600293" h="118662">
                    <a:moveTo>
                      <a:pt x="0" y="118662"/>
                    </a:moveTo>
                    <a:lnTo>
                      <a:pt x="436259" y="0"/>
                    </a:lnTo>
                    <a:lnTo>
                      <a:pt x="600293" y="0"/>
                    </a:lnTo>
                  </a:path>
                </a:pathLst>
              </a:cu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1BDA50D7-742E-DC4E-9F6F-66EF12D85C56}"/>
                  </a:ext>
                </a:extLst>
              </p:cNvPr>
              <p:cNvSpPr/>
              <p:nvPr/>
            </p:nvSpPr>
            <p:spPr>
              <a:xfrm>
                <a:off x="3507527" y="3155029"/>
                <a:ext cx="139603" cy="45719"/>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24" name="Freeform 248">
                <a:extLst>
                  <a:ext uri="{FF2B5EF4-FFF2-40B4-BE49-F238E27FC236}">
                    <a16:creationId xmlns:a16="http://schemas.microsoft.com/office/drawing/2014/main" id="{35BB35B9-EAAC-9D49-9D75-897EFA450B8E}"/>
                  </a:ext>
                </a:extLst>
              </p:cNvPr>
              <p:cNvSpPr>
                <a:spLocks noChangeAspect="1" noEditPoints="1"/>
              </p:cNvSpPr>
              <p:nvPr/>
            </p:nvSpPr>
            <p:spPr bwMode="auto">
              <a:xfrm rot="5400000">
                <a:off x="3183316" y="3301173"/>
                <a:ext cx="216557" cy="182880"/>
              </a:xfrm>
              <a:custGeom>
                <a:avLst/>
                <a:gdLst>
                  <a:gd name="T0" fmla="*/ 140 w 250"/>
                  <a:gd name="T1" fmla="*/ 208 h 208"/>
                  <a:gd name="T2" fmla="*/ 109 w 250"/>
                  <a:gd name="T3" fmla="*/ 208 h 208"/>
                  <a:gd name="T4" fmla="*/ 109 w 250"/>
                  <a:gd name="T5" fmla="*/ 177 h 208"/>
                  <a:gd name="T6" fmla="*/ 140 w 250"/>
                  <a:gd name="T7" fmla="*/ 177 h 208"/>
                  <a:gd name="T8" fmla="*/ 140 w 250"/>
                  <a:gd name="T9" fmla="*/ 208 h 208"/>
                  <a:gd name="T10" fmla="*/ 0 w 250"/>
                  <a:gd name="T11" fmla="*/ 69 h 208"/>
                  <a:gd name="T12" fmla="*/ 17 w 250"/>
                  <a:gd name="T13" fmla="*/ 87 h 208"/>
                  <a:gd name="T14" fmla="*/ 232 w 250"/>
                  <a:gd name="T15" fmla="*/ 87 h 208"/>
                  <a:gd name="T16" fmla="*/ 250 w 250"/>
                  <a:gd name="T17" fmla="*/ 69 h 208"/>
                  <a:gd name="T18" fmla="*/ 0 w 250"/>
                  <a:gd name="T19" fmla="*/ 69 h 208"/>
                  <a:gd name="T20" fmla="*/ 35 w 250"/>
                  <a:gd name="T21" fmla="*/ 105 h 208"/>
                  <a:gd name="T22" fmla="*/ 53 w 250"/>
                  <a:gd name="T23" fmla="*/ 123 h 208"/>
                  <a:gd name="T24" fmla="*/ 197 w 250"/>
                  <a:gd name="T25" fmla="*/ 123 h 208"/>
                  <a:gd name="T26" fmla="*/ 214 w 250"/>
                  <a:gd name="T27" fmla="*/ 105 h 208"/>
                  <a:gd name="T28" fmla="*/ 35 w 250"/>
                  <a:gd name="T29" fmla="*/ 105 h 208"/>
                  <a:gd name="T30" fmla="*/ 71 w 250"/>
                  <a:gd name="T31" fmla="*/ 141 h 208"/>
                  <a:gd name="T32" fmla="*/ 89 w 250"/>
                  <a:gd name="T33" fmla="*/ 159 h 208"/>
                  <a:gd name="T34" fmla="*/ 161 w 250"/>
                  <a:gd name="T35" fmla="*/ 159 h 208"/>
                  <a:gd name="T36" fmla="*/ 179 w 250"/>
                  <a:gd name="T37" fmla="*/ 141 h 208"/>
                  <a:gd name="T38" fmla="*/ 71 w 250"/>
                  <a:gd name="T39" fmla="*/ 14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208">
                    <a:moveTo>
                      <a:pt x="140" y="208"/>
                    </a:moveTo>
                    <a:cubicBezTo>
                      <a:pt x="109" y="208"/>
                      <a:pt x="109" y="208"/>
                      <a:pt x="109" y="208"/>
                    </a:cubicBezTo>
                    <a:cubicBezTo>
                      <a:pt x="109" y="177"/>
                      <a:pt x="109" y="177"/>
                      <a:pt x="109" y="177"/>
                    </a:cubicBezTo>
                    <a:cubicBezTo>
                      <a:pt x="140" y="177"/>
                      <a:pt x="140" y="177"/>
                      <a:pt x="140" y="177"/>
                    </a:cubicBezTo>
                    <a:lnTo>
                      <a:pt x="140" y="208"/>
                    </a:lnTo>
                    <a:close/>
                    <a:moveTo>
                      <a:pt x="0" y="69"/>
                    </a:moveTo>
                    <a:cubicBezTo>
                      <a:pt x="17" y="87"/>
                      <a:pt x="17" y="87"/>
                      <a:pt x="17" y="87"/>
                    </a:cubicBezTo>
                    <a:cubicBezTo>
                      <a:pt x="77" y="28"/>
                      <a:pt x="173" y="28"/>
                      <a:pt x="232" y="87"/>
                    </a:cubicBezTo>
                    <a:cubicBezTo>
                      <a:pt x="250" y="69"/>
                      <a:pt x="250" y="69"/>
                      <a:pt x="250" y="69"/>
                    </a:cubicBezTo>
                    <a:cubicBezTo>
                      <a:pt x="181" y="0"/>
                      <a:pt x="69" y="0"/>
                      <a:pt x="0" y="69"/>
                    </a:cubicBezTo>
                    <a:moveTo>
                      <a:pt x="35" y="105"/>
                    </a:moveTo>
                    <a:cubicBezTo>
                      <a:pt x="53" y="123"/>
                      <a:pt x="53" y="123"/>
                      <a:pt x="53" y="123"/>
                    </a:cubicBezTo>
                    <a:cubicBezTo>
                      <a:pt x="93" y="83"/>
                      <a:pt x="157" y="83"/>
                      <a:pt x="197" y="123"/>
                    </a:cubicBezTo>
                    <a:cubicBezTo>
                      <a:pt x="214" y="105"/>
                      <a:pt x="214" y="105"/>
                      <a:pt x="214" y="105"/>
                    </a:cubicBezTo>
                    <a:cubicBezTo>
                      <a:pt x="165" y="55"/>
                      <a:pt x="85" y="55"/>
                      <a:pt x="35" y="105"/>
                    </a:cubicBezTo>
                    <a:moveTo>
                      <a:pt x="71" y="141"/>
                    </a:moveTo>
                    <a:cubicBezTo>
                      <a:pt x="89" y="159"/>
                      <a:pt x="89" y="159"/>
                      <a:pt x="89" y="159"/>
                    </a:cubicBezTo>
                    <a:cubicBezTo>
                      <a:pt x="109" y="139"/>
                      <a:pt x="141" y="139"/>
                      <a:pt x="161" y="159"/>
                    </a:cubicBezTo>
                    <a:cubicBezTo>
                      <a:pt x="179" y="141"/>
                      <a:pt x="179" y="141"/>
                      <a:pt x="179" y="141"/>
                    </a:cubicBezTo>
                    <a:cubicBezTo>
                      <a:pt x="149" y="111"/>
                      <a:pt x="101" y="111"/>
                      <a:pt x="71" y="141"/>
                    </a:cubicBezTo>
                  </a:path>
                </a:pathLst>
              </a:custGeom>
              <a:solidFill>
                <a:schemeClr val="bg2"/>
              </a:solidFill>
              <a:ln>
                <a:noFill/>
              </a:ln>
            </p:spPr>
            <p:txBody>
              <a:bodyPr vert="horz" wrap="square" lIns="51435" tIns="25718" rIns="51435" bIns="25718" numCol="1" anchor="t" anchorCtr="0" compatLnSpc="1">
                <a:prstTxWarp prst="textNoShape">
                  <a:avLst/>
                </a:prstTxWarp>
              </a:bodyPr>
              <a:lstStyle/>
              <a:p>
                <a:endParaRPr lang="en-US" sz="1013"/>
              </a:p>
            </p:txBody>
          </p:sp>
          <p:sp>
            <p:nvSpPr>
              <p:cNvPr id="25" name="Freeform 248">
                <a:extLst>
                  <a:ext uri="{FF2B5EF4-FFF2-40B4-BE49-F238E27FC236}">
                    <a16:creationId xmlns:a16="http://schemas.microsoft.com/office/drawing/2014/main" id="{DFD43EE8-DDF0-9F4E-A217-3149E8969E8A}"/>
                  </a:ext>
                </a:extLst>
              </p:cNvPr>
              <p:cNvSpPr>
                <a:spLocks noChangeAspect="1" noEditPoints="1"/>
              </p:cNvSpPr>
              <p:nvPr/>
            </p:nvSpPr>
            <p:spPr bwMode="auto">
              <a:xfrm rot="16200000" flipH="1">
                <a:off x="2647459" y="3301173"/>
                <a:ext cx="216557" cy="182880"/>
              </a:xfrm>
              <a:custGeom>
                <a:avLst/>
                <a:gdLst>
                  <a:gd name="T0" fmla="*/ 140 w 250"/>
                  <a:gd name="T1" fmla="*/ 208 h 208"/>
                  <a:gd name="T2" fmla="*/ 109 w 250"/>
                  <a:gd name="T3" fmla="*/ 208 h 208"/>
                  <a:gd name="T4" fmla="*/ 109 w 250"/>
                  <a:gd name="T5" fmla="*/ 177 h 208"/>
                  <a:gd name="T6" fmla="*/ 140 w 250"/>
                  <a:gd name="T7" fmla="*/ 177 h 208"/>
                  <a:gd name="T8" fmla="*/ 140 w 250"/>
                  <a:gd name="T9" fmla="*/ 208 h 208"/>
                  <a:gd name="T10" fmla="*/ 0 w 250"/>
                  <a:gd name="T11" fmla="*/ 69 h 208"/>
                  <a:gd name="T12" fmla="*/ 17 w 250"/>
                  <a:gd name="T13" fmla="*/ 87 h 208"/>
                  <a:gd name="T14" fmla="*/ 232 w 250"/>
                  <a:gd name="T15" fmla="*/ 87 h 208"/>
                  <a:gd name="T16" fmla="*/ 250 w 250"/>
                  <a:gd name="T17" fmla="*/ 69 h 208"/>
                  <a:gd name="T18" fmla="*/ 0 w 250"/>
                  <a:gd name="T19" fmla="*/ 69 h 208"/>
                  <a:gd name="T20" fmla="*/ 35 w 250"/>
                  <a:gd name="T21" fmla="*/ 105 h 208"/>
                  <a:gd name="T22" fmla="*/ 53 w 250"/>
                  <a:gd name="T23" fmla="*/ 123 h 208"/>
                  <a:gd name="T24" fmla="*/ 197 w 250"/>
                  <a:gd name="T25" fmla="*/ 123 h 208"/>
                  <a:gd name="T26" fmla="*/ 214 w 250"/>
                  <a:gd name="T27" fmla="*/ 105 h 208"/>
                  <a:gd name="T28" fmla="*/ 35 w 250"/>
                  <a:gd name="T29" fmla="*/ 105 h 208"/>
                  <a:gd name="T30" fmla="*/ 71 w 250"/>
                  <a:gd name="T31" fmla="*/ 141 h 208"/>
                  <a:gd name="T32" fmla="*/ 89 w 250"/>
                  <a:gd name="T33" fmla="*/ 159 h 208"/>
                  <a:gd name="T34" fmla="*/ 161 w 250"/>
                  <a:gd name="T35" fmla="*/ 159 h 208"/>
                  <a:gd name="T36" fmla="*/ 179 w 250"/>
                  <a:gd name="T37" fmla="*/ 141 h 208"/>
                  <a:gd name="T38" fmla="*/ 71 w 250"/>
                  <a:gd name="T39" fmla="*/ 14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208">
                    <a:moveTo>
                      <a:pt x="140" y="208"/>
                    </a:moveTo>
                    <a:cubicBezTo>
                      <a:pt x="109" y="208"/>
                      <a:pt x="109" y="208"/>
                      <a:pt x="109" y="208"/>
                    </a:cubicBezTo>
                    <a:cubicBezTo>
                      <a:pt x="109" y="177"/>
                      <a:pt x="109" y="177"/>
                      <a:pt x="109" y="177"/>
                    </a:cubicBezTo>
                    <a:cubicBezTo>
                      <a:pt x="140" y="177"/>
                      <a:pt x="140" y="177"/>
                      <a:pt x="140" y="177"/>
                    </a:cubicBezTo>
                    <a:lnTo>
                      <a:pt x="140" y="208"/>
                    </a:lnTo>
                    <a:close/>
                    <a:moveTo>
                      <a:pt x="0" y="69"/>
                    </a:moveTo>
                    <a:cubicBezTo>
                      <a:pt x="17" y="87"/>
                      <a:pt x="17" y="87"/>
                      <a:pt x="17" y="87"/>
                    </a:cubicBezTo>
                    <a:cubicBezTo>
                      <a:pt x="77" y="28"/>
                      <a:pt x="173" y="28"/>
                      <a:pt x="232" y="87"/>
                    </a:cubicBezTo>
                    <a:cubicBezTo>
                      <a:pt x="250" y="69"/>
                      <a:pt x="250" y="69"/>
                      <a:pt x="250" y="69"/>
                    </a:cubicBezTo>
                    <a:cubicBezTo>
                      <a:pt x="181" y="0"/>
                      <a:pt x="69" y="0"/>
                      <a:pt x="0" y="69"/>
                    </a:cubicBezTo>
                    <a:moveTo>
                      <a:pt x="35" y="105"/>
                    </a:moveTo>
                    <a:cubicBezTo>
                      <a:pt x="53" y="123"/>
                      <a:pt x="53" y="123"/>
                      <a:pt x="53" y="123"/>
                    </a:cubicBezTo>
                    <a:cubicBezTo>
                      <a:pt x="93" y="83"/>
                      <a:pt x="157" y="83"/>
                      <a:pt x="197" y="123"/>
                    </a:cubicBezTo>
                    <a:cubicBezTo>
                      <a:pt x="214" y="105"/>
                      <a:pt x="214" y="105"/>
                      <a:pt x="214" y="105"/>
                    </a:cubicBezTo>
                    <a:cubicBezTo>
                      <a:pt x="165" y="55"/>
                      <a:pt x="85" y="55"/>
                      <a:pt x="35" y="105"/>
                    </a:cubicBezTo>
                    <a:moveTo>
                      <a:pt x="71" y="141"/>
                    </a:moveTo>
                    <a:cubicBezTo>
                      <a:pt x="89" y="159"/>
                      <a:pt x="89" y="159"/>
                      <a:pt x="89" y="159"/>
                    </a:cubicBezTo>
                    <a:cubicBezTo>
                      <a:pt x="109" y="139"/>
                      <a:pt x="141" y="139"/>
                      <a:pt x="161" y="159"/>
                    </a:cubicBezTo>
                    <a:cubicBezTo>
                      <a:pt x="179" y="141"/>
                      <a:pt x="179" y="141"/>
                      <a:pt x="179" y="141"/>
                    </a:cubicBezTo>
                    <a:cubicBezTo>
                      <a:pt x="149" y="111"/>
                      <a:pt x="101" y="111"/>
                      <a:pt x="71" y="141"/>
                    </a:cubicBezTo>
                  </a:path>
                </a:pathLst>
              </a:custGeom>
              <a:solidFill>
                <a:schemeClr val="bg2"/>
              </a:solidFill>
              <a:ln>
                <a:noFill/>
              </a:ln>
            </p:spPr>
            <p:txBody>
              <a:bodyPr vert="horz" wrap="square" lIns="51435" tIns="25718" rIns="51435" bIns="25718" numCol="1" anchor="t" anchorCtr="0" compatLnSpc="1">
                <a:prstTxWarp prst="textNoShape">
                  <a:avLst/>
                </a:prstTxWarp>
              </a:bodyPr>
              <a:lstStyle/>
              <a:p>
                <a:endParaRPr lang="en-US" sz="1013"/>
              </a:p>
            </p:txBody>
          </p:sp>
        </p:grpSp>
        <p:grpSp>
          <p:nvGrpSpPr>
            <p:cNvPr id="26" name="Group 25">
              <a:extLst>
                <a:ext uri="{FF2B5EF4-FFF2-40B4-BE49-F238E27FC236}">
                  <a16:creationId xmlns:a16="http://schemas.microsoft.com/office/drawing/2014/main" id="{5456DDC7-9A1A-2A45-96A3-E314F1D7CF3A}"/>
                </a:ext>
              </a:extLst>
            </p:cNvPr>
            <p:cNvGrpSpPr/>
            <p:nvPr/>
          </p:nvGrpSpPr>
          <p:grpSpPr>
            <a:xfrm>
              <a:off x="1184544" y="3879590"/>
              <a:ext cx="982832" cy="1451323"/>
              <a:chOff x="2664298" y="3038932"/>
              <a:chExt cx="982832" cy="1451323"/>
            </a:xfrm>
          </p:grpSpPr>
          <p:sp>
            <p:nvSpPr>
              <p:cNvPr id="27" name="Rectangle 26">
                <a:extLst>
                  <a:ext uri="{FF2B5EF4-FFF2-40B4-BE49-F238E27FC236}">
                    <a16:creationId xmlns:a16="http://schemas.microsoft.com/office/drawing/2014/main" id="{DB799B4F-B52D-D942-911A-62681FB8465A}"/>
                  </a:ext>
                </a:extLst>
              </p:cNvPr>
              <p:cNvSpPr/>
              <p:nvPr/>
            </p:nvSpPr>
            <p:spPr>
              <a:xfrm>
                <a:off x="2986255" y="3758735"/>
                <a:ext cx="91440" cy="731520"/>
              </a:xfrm>
              <a:prstGeom prst="rect">
                <a:avLst/>
              </a:prstGeom>
              <a:gradFill flip="none" rotWithShape="1">
                <a:gsLst>
                  <a:gs pos="0">
                    <a:schemeClr val="tx1">
                      <a:lumMod val="50000"/>
                      <a:lumOff val="50000"/>
                    </a:schemeClr>
                  </a:gs>
                  <a:gs pos="50000">
                    <a:schemeClr val="tx1">
                      <a:lumMod val="50000"/>
                      <a:lumOff val="50000"/>
                      <a:tint val="44500"/>
                      <a:satMod val="160000"/>
                    </a:schemeClr>
                  </a:gs>
                  <a:gs pos="100000">
                    <a:schemeClr val="tx1">
                      <a:lumMod val="50000"/>
                      <a:lumOff val="5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28" name="Rectangle 27">
                <a:extLst>
                  <a:ext uri="{FF2B5EF4-FFF2-40B4-BE49-F238E27FC236}">
                    <a16:creationId xmlns:a16="http://schemas.microsoft.com/office/drawing/2014/main" id="{ED52A29A-40C8-7B40-A0E6-2B52F1A2D156}"/>
                  </a:ext>
                </a:extLst>
              </p:cNvPr>
              <p:cNvSpPr/>
              <p:nvPr/>
            </p:nvSpPr>
            <p:spPr>
              <a:xfrm>
                <a:off x="3009115" y="3222875"/>
                <a:ext cx="45720" cy="548640"/>
              </a:xfrm>
              <a:prstGeom prst="rect">
                <a:avLst/>
              </a:prstGeom>
              <a:gradFill flip="none" rotWithShape="1">
                <a:gsLst>
                  <a:gs pos="0">
                    <a:schemeClr val="bg1">
                      <a:lumMod val="50000"/>
                    </a:schemeClr>
                  </a:gs>
                  <a:gs pos="50000">
                    <a:schemeClr val="tx1">
                      <a:lumMod val="50000"/>
                      <a:lumOff val="50000"/>
                      <a:tint val="44500"/>
                      <a:satMod val="160000"/>
                    </a:schemeClr>
                  </a:gs>
                  <a:gs pos="100000">
                    <a:schemeClr val="bg1">
                      <a:lumMod val="5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29" name="Rounded Rectangle 28">
                <a:extLst>
                  <a:ext uri="{FF2B5EF4-FFF2-40B4-BE49-F238E27FC236}">
                    <a16:creationId xmlns:a16="http://schemas.microsoft.com/office/drawing/2014/main" id="{EA20541D-3012-9D43-9E38-0E027F8AD123}"/>
                  </a:ext>
                </a:extLst>
              </p:cNvPr>
              <p:cNvSpPr/>
              <p:nvPr/>
            </p:nvSpPr>
            <p:spPr>
              <a:xfrm>
                <a:off x="2977898" y="3038932"/>
                <a:ext cx="108155" cy="182880"/>
              </a:xfrm>
              <a:prstGeom prst="roundRect">
                <a:avLst/>
              </a:prstGeom>
              <a:gradFill>
                <a:gsLst>
                  <a:gs pos="0">
                    <a:schemeClr val="bg1">
                      <a:lumMod val="50000"/>
                    </a:schemeClr>
                  </a:gs>
                  <a:gs pos="50000">
                    <a:schemeClr val="tx1">
                      <a:lumMod val="50000"/>
                      <a:lumOff val="50000"/>
                      <a:tint val="44500"/>
                      <a:satMod val="160000"/>
                    </a:schemeClr>
                  </a:gs>
                  <a:gs pos="100000">
                    <a:schemeClr val="bg1">
                      <a:lumMod val="50000"/>
                    </a:schemeClr>
                  </a:gs>
                </a:gsLst>
                <a:lin ang="0" scaled="1"/>
              </a:gra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30" name="Rectangle 29">
                <a:extLst>
                  <a:ext uri="{FF2B5EF4-FFF2-40B4-BE49-F238E27FC236}">
                    <a16:creationId xmlns:a16="http://schemas.microsoft.com/office/drawing/2014/main" id="{31DEB289-ECB8-4D4B-B43B-ECC188B6A5B3}"/>
                  </a:ext>
                </a:extLst>
              </p:cNvPr>
              <p:cNvSpPr/>
              <p:nvPr/>
            </p:nvSpPr>
            <p:spPr>
              <a:xfrm>
                <a:off x="3043443" y="3289696"/>
                <a:ext cx="91440" cy="1828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31" name="Rectangle 30">
                <a:extLst>
                  <a:ext uri="{FF2B5EF4-FFF2-40B4-BE49-F238E27FC236}">
                    <a16:creationId xmlns:a16="http://schemas.microsoft.com/office/drawing/2014/main" id="{4CBD1CA6-E31A-2844-A3F7-8934C8F49CE9}"/>
                  </a:ext>
                </a:extLst>
              </p:cNvPr>
              <p:cNvSpPr/>
              <p:nvPr/>
            </p:nvSpPr>
            <p:spPr>
              <a:xfrm>
                <a:off x="2928027" y="3289696"/>
                <a:ext cx="91440" cy="1828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32" name="Freeform 31">
                <a:extLst>
                  <a:ext uri="{FF2B5EF4-FFF2-40B4-BE49-F238E27FC236}">
                    <a16:creationId xmlns:a16="http://schemas.microsoft.com/office/drawing/2014/main" id="{76878050-6655-A04C-ABE4-C57BC6FBEB83}"/>
                  </a:ext>
                </a:extLst>
              </p:cNvPr>
              <p:cNvSpPr/>
              <p:nvPr/>
            </p:nvSpPr>
            <p:spPr>
              <a:xfrm>
                <a:off x="3046837" y="3141069"/>
                <a:ext cx="600293" cy="118662"/>
              </a:xfrm>
              <a:custGeom>
                <a:avLst/>
                <a:gdLst>
                  <a:gd name="connsiteX0" fmla="*/ 0 w 600293"/>
                  <a:gd name="connsiteY0" fmla="*/ 118662 h 118662"/>
                  <a:gd name="connsiteX1" fmla="*/ 436259 w 600293"/>
                  <a:gd name="connsiteY1" fmla="*/ 0 h 118662"/>
                  <a:gd name="connsiteX2" fmla="*/ 600293 w 600293"/>
                  <a:gd name="connsiteY2" fmla="*/ 0 h 118662"/>
                </a:gdLst>
                <a:ahLst/>
                <a:cxnLst>
                  <a:cxn ang="0">
                    <a:pos x="connsiteX0" y="connsiteY0"/>
                  </a:cxn>
                  <a:cxn ang="0">
                    <a:pos x="connsiteX1" y="connsiteY1"/>
                  </a:cxn>
                  <a:cxn ang="0">
                    <a:pos x="connsiteX2" y="connsiteY2"/>
                  </a:cxn>
                </a:cxnLst>
                <a:rect l="l" t="t" r="r" b="b"/>
                <a:pathLst>
                  <a:path w="600293" h="118662">
                    <a:moveTo>
                      <a:pt x="0" y="118662"/>
                    </a:moveTo>
                    <a:lnTo>
                      <a:pt x="436259" y="0"/>
                    </a:lnTo>
                    <a:lnTo>
                      <a:pt x="600293" y="0"/>
                    </a:lnTo>
                  </a:path>
                </a:pathLst>
              </a:cu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3" name="Rectangle 32">
                <a:extLst>
                  <a:ext uri="{FF2B5EF4-FFF2-40B4-BE49-F238E27FC236}">
                    <a16:creationId xmlns:a16="http://schemas.microsoft.com/office/drawing/2014/main" id="{4A8B3208-EF25-3847-B296-02604571D0CC}"/>
                  </a:ext>
                </a:extLst>
              </p:cNvPr>
              <p:cNvSpPr/>
              <p:nvPr/>
            </p:nvSpPr>
            <p:spPr>
              <a:xfrm>
                <a:off x="3507527" y="3155029"/>
                <a:ext cx="139603" cy="45719"/>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34" name="Freeform 248">
                <a:extLst>
                  <a:ext uri="{FF2B5EF4-FFF2-40B4-BE49-F238E27FC236}">
                    <a16:creationId xmlns:a16="http://schemas.microsoft.com/office/drawing/2014/main" id="{DC227392-E857-6D45-A8EA-ACF572627AB3}"/>
                  </a:ext>
                </a:extLst>
              </p:cNvPr>
              <p:cNvSpPr>
                <a:spLocks noChangeAspect="1" noEditPoints="1"/>
              </p:cNvSpPr>
              <p:nvPr/>
            </p:nvSpPr>
            <p:spPr bwMode="auto">
              <a:xfrm rot="5400000">
                <a:off x="3183316" y="3301173"/>
                <a:ext cx="216557" cy="182880"/>
              </a:xfrm>
              <a:custGeom>
                <a:avLst/>
                <a:gdLst>
                  <a:gd name="T0" fmla="*/ 140 w 250"/>
                  <a:gd name="T1" fmla="*/ 208 h 208"/>
                  <a:gd name="T2" fmla="*/ 109 w 250"/>
                  <a:gd name="T3" fmla="*/ 208 h 208"/>
                  <a:gd name="T4" fmla="*/ 109 w 250"/>
                  <a:gd name="T5" fmla="*/ 177 h 208"/>
                  <a:gd name="T6" fmla="*/ 140 w 250"/>
                  <a:gd name="T7" fmla="*/ 177 h 208"/>
                  <a:gd name="T8" fmla="*/ 140 w 250"/>
                  <a:gd name="T9" fmla="*/ 208 h 208"/>
                  <a:gd name="T10" fmla="*/ 0 w 250"/>
                  <a:gd name="T11" fmla="*/ 69 h 208"/>
                  <a:gd name="T12" fmla="*/ 17 w 250"/>
                  <a:gd name="T13" fmla="*/ 87 h 208"/>
                  <a:gd name="T14" fmla="*/ 232 w 250"/>
                  <a:gd name="T15" fmla="*/ 87 h 208"/>
                  <a:gd name="T16" fmla="*/ 250 w 250"/>
                  <a:gd name="T17" fmla="*/ 69 h 208"/>
                  <a:gd name="T18" fmla="*/ 0 w 250"/>
                  <a:gd name="T19" fmla="*/ 69 h 208"/>
                  <a:gd name="T20" fmla="*/ 35 w 250"/>
                  <a:gd name="T21" fmla="*/ 105 h 208"/>
                  <a:gd name="T22" fmla="*/ 53 w 250"/>
                  <a:gd name="T23" fmla="*/ 123 h 208"/>
                  <a:gd name="T24" fmla="*/ 197 w 250"/>
                  <a:gd name="T25" fmla="*/ 123 h 208"/>
                  <a:gd name="T26" fmla="*/ 214 w 250"/>
                  <a:gd name="T27" fmla="*/ 105 h 208"/>
                  <a:gd name="T28" fmla="*/ 35 w 250"/>
                  <a:gd name="T29" fmla="*/ 105 h 208"/>
                  <a:gd name="T30" fmla="*/ 71 w 250"/>
                  <a:gd name="T31" fmla="*/ 141 h 208"/>
                  <a:gd name="T32" fmla="*/ 89 w 250"/>
                  <a:gd name="T33" fmla="*/ 159 h 208"/>
                  <a:gd name="T34" fmla="*/ 161 w 250"/>
                  <a:gd name="T35" fmla="*/ 159 h 208"/>
                  <a:gd name="T36" fmla="*/ 179 w 250"/>
                  <a:gd name="T37" fmla="*/ 141 h 208"/>
                  <a:gd name="T38" fmla="*/ 71 w 250"/>
                  <a:gd name="T39" fmla="*/ 14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208">
                    <a:moveTo>
                      <a:pt x="140" y="208"/>
                    </a:moveTo>
                    <a:cubicBezTo>
                      <a:pt x="109" y="208"/>
                      <a:pt x="109" y="208"/>
                      <a:pt x="109" y="208"/>
                    </a:cubicBezTo>
                    <a:cubicBezTo>
                      <a:pt x="109" y="177"/>
                      <a:pt x="109" y="177"/>
                      <a:pt x="109" y="177"/>
                    </a:cubicBezTo>
                    <a:cubicBezTo>
                      <a:pt x="140" y="177"/>
                      <a:pt x="140" y="177"/>
                      <a:pt x="140" y="177"/>
                    </a:cubicBezTo>
                    <a:lnTo>
                      <a:pt x="140" y="208"/>
                    </a:lnTo>
                    <a:close/>
                    <a:moveTo>
                      <a:pt x="0" y="69"/>
                    </a:moveTo>
                    <a:cubicBezTo>
                      <a:pt x="17" y="87"/>
                      <a:pt x="17" y="87"/>
                      <a:pt x="17" y="87"/>
                    </a:cubicBezTo>
                    <a:cubicBezTo>
                      <a:pt x="77" y="28"/>
                      <a:pt x="173" y="28"/>
                      <a:pt x="232" y="87"/>
                    </a:cubicBezTo>
                    <a:cubicBezTo>
                      <a:pt x="250" y="69"/>
                      <a:pt x="250" y="69"/>
                      <a:pt x="250" y="69"/>
                    </a:cubicBezTo>
                    <a:cubicBezTo>
                      <a:pt x="181" y="0"/>
                      <a:pt x="69" y="0"/>
                      <a:pt x="0" y="69"/>
                    </a:cubicBezTo>
                    <a:moveTo>
                      <a:pt x="35" y="105"/>
                    </a:moveTo>
                    <a:cubicBezTo>
                      <a:pt x="53" y="123"/>
                      <a:pt x="53" y="123"/>
                      <a:pt x="53" y="123"/>
                    </a:cubicBezTo>
                    <a:cubicBezTo>
                      <a:pt x="93" y="83"/>
                      <a:pt x="157" y="83"/>
                      <a:pt x="197" y="123"/>
                    </a:cubicBezTo>
                    <a:cubicBezTo>
                      <a:pt x="214" y="105"/>
                      <a:pt x="214" y="105"/>
                      <a:pt x="214" y="105"/>
                    </a:cubicBezTo>
                    <a:cubicBezTo>
                      <a:pt x="165" y="55"/>
                      <a:pt x="85" y="55"/>
                      <a:pt x="35" y="105"/>
                    </a:cubicBezTo>
                    <a:moveTo>
                      <a:pt x="71" y="141"/>
                    </a:moveTo>
                    <a:cubicBezTo>
                      <a:pt x="89" y="159"/>
                      <a:pt x="89" y="159"/>
                      <a:pt x="89" y="159"/>
                    </a:cubicBezTo>
                    <a:cubicBezTo>
                      <a:pt x="109" y="139"/>
                      <a:pt x="141" y="139"/>
                      <a:pt x="161" y="159"/>
                    </a:cubicBezTo>
                    <a:cubicBezTo>
                      <a:pt x="179" y="141"/>
                      <a:pt x="179" y="141"/>
                      <a:pt x="179" y="141"/>
                    </a:cubicBezTo>
                    <a:cubicBezTo>
                      <a:pt x="149" y="111"/>
                      <a:pt x="101" y="111"/>
                      <a:pt x="71" y="141"/>
                    </a:cubicBezTo>
                  </a:path>
                </a:pathLst>
              </a:custGeom>
              <a:solidFill>
                <a:schemeClr val="bg2"/>
              </a:solidFill>
              <a:ln>
                <a:noFill/>
              </a:ln>
            </p:spPr>
            <p:txBody>
              <a:bodyPr vert="horz" wrap="square" lIns="51435" tIns="25718" rIns="51435" bIns="25718" numCol="1" anchor="t" anchorCtr="0" compatLnSpc="1">
                <a:prstTxWarp prst="textNoShape">
                  <a:avLst/>
                </a:prstTxWarp>
              </a:bodyPr>
              <a:lstStyle/>
              <a:p>
                <a:endParaRPr lang="en-US" sz="1013"/>
              </a:p>
            </p:txBody>
          </p:sp>
          <p:sp>
            <p:nvSpPr>
              <p:cNvPr id="35" name="Freeform 248">
                <a:extLst>
                  <a:ext uri="{FF2B5EF4-FFF2-40B4-BE49-F238E27FC236}">
                    <a16:creationId xmlns:a16="http://schemas.microsoft.com/office/drawing/2014/main" id="{4535D378-ABFA-1D4A-A366-AB869DA40B62}"/>
                  </a:ext>
                </a:extLst>
              </p:cNvPr>
              <p:cNvSpPr>
                <a:spLocks noChangeAspect="1" noEditPoints="1"/>
              </p:cNvSpPr>
              <p:nvPr/>
            </p:nvSpPr>
            <p:spPr bwMode="auto">
              <a:xfrm rot="16200000" flipH="1">
                <a:off x="2647459" y="3301173"/>
                <a:ext cx="216557" cy="182880"/>
              </a:xfrm>
              <a:custGeom>
                <a:avLst/>
                <a:gdLst>
                  <a:gd name="T0" fmla="*/ 140 w 250"/>
                  <a:gd name="T1" fmla="*/ 208 h 208"/>
                  <a:gd name="T2" fmla="*/ 109 w 250"/>
                  <a:gd name="T3" fmla="*/ 208 h 208"/>
                  <a:gd name="T4" fmla="*/ 109 w 250"/>
                  <a:gd name="T5" fmla="*/ 177 h 208"/>
                  <a:gd name="T6" fmla="*/ 140 w 250"/>
                  <a:gd name="T7" fmla="*/ 177 h 208"/>
                  <a:gd name="T8" fmla="*/ 140 w 250"/>
                  <a:gd name="T9" fmla="*/ 208 h 208"/>
                  <a:gd name="T10" fmla="*/ 0 w 250"/>
                  <a:gd name="T11" fmla="*/ 69 h 208"/>
                  <a:gd name="T12" fmla="*/ 17 w 250"/>
                  <a:gd name="T13" fmla="*/ 87 h 208"/>
                  <a:gd name="T14" fmla="*/ 232 w 250"/>
                  <a:gd name="T15" fmla="*/ 87 h 208"/>
                  <a:gd name="T16" fmla="*/ 250 w 250"/>
                  <a:gd name="T17" fmla="*/ 69 h 208"/>
                  <a:gd name="T18" fmla="*/ 0 w 250"/>
                  <a:gd name="T19" fmla="*/ 69 h 208"/>
                  <a:gd name="T20" fmla="*/ 35 w 250"/>
                  <a:gd name="T21" fmla="*/ 105 h 208"/>
                  <a:gd name="T22" fmla="*/ 53 w 250"/>
                  <a:gd name="T23" fmla="*/ 123 h 208"/>
                  <a:gd name="T24" fmla="*/ 197 w 250"/>
                  <a:gd name="T25" fmla="*/ 123 h 208"/>
                  <a:gd name="T26" fmla="*/ 214 w 250"/>
                  <a:gd name="T27" fmla="*/ 105 h 208"/>
                  <a:gd name="T28" fmla="*/ 35 w 250"/>
                  <a:gd name="T29" fmla="*/ 105 h 208"/>
                  <a:gd name="T30" fmla="*/ 71 w 250"/>
                  <a:gd name="T31" fmla="*/ 141 h 208"/>
                  <a:gd name="T32" fmla="*/ 89 w 250"/>
                  <a:gd name="T33" fmla="*/ 159 h 208"/>
                  <a:gd name="T34" fmla="*/ 161 w 250"/>
                  <a:gd name="T35" fmla="*/ 159 h 208"/>
                  <a:gd name="T36" fmla="*/ 179 w 250"/>
                  <a:gd name="T37" fmla="*/ 141 h 208"/>
                  <a:gd name="T38" fmla="*/ 71 w 250"/>
                  <a:gd name="T39" fmla="*/ 14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208">
                    <a:moveTo>
                      <a:pt x="140" y="208"/>
                    </a:moveTo>
                    <a:cubicBezTo>
                      <a:pt x="109" y="208"/>
                      <a:pt x="109" y="208"/>
                      <a:pt x="109" y="208"/>
                    </a:cubicBezTo>
                    <a:cubicBezTo>
                      <a:pt x="109" y="177"/>
                      <a:pt x="109" y="177"/>
                      <a:pt x="109" y="177"/>
                    </a:cubicBezTo>
                    <a:cubicBezTo>
                      <a:pt x="140" y="177"/>
                      <a:pt x="140" y="177"/>
                      <a:pt x="140" y="177"/>
                    </a:cubicBezTo>
                    <a:lnTo>
                      <a:pt x="140" y="208"/>
                    </a:lnTo>
                    <a:close/>
                    <a:moveTo>
                      <a:pt x="0" y="69"/>
                    </a:moveTo>
                    <a:cubicBezTo>
                      <a:pt x="17" y="87"/>
                      <a:pt x="17" y="87"/>
                      <a:pt x="17" y="87"/>
                    </a:cubicBezTo>
                    <a:cubicBezTo>
                      <a:pt x="77" y="28"/>
                      <a:pt x="173" y="28"/>
                      <a:pt x="232" y="87"/>
                    </a:cubicBezTo>
                    <a:cubicBezTo>
                      <a:pt x="250" y="69"/>
                      <a:pt x="250" y="69"/>
                      <a:pt x="250" y="69"/>
                    </a:cubicBezTo>
                    <a:cubicBezTo>
                      <a:pt x="181" y="0"/>
                      <a:pt x="69" y="0"/>
                      <a:pt x="0" y="69"/>
                    </a:cubicBezTo>
                    <a:moveTo>
                      <a:pt x="35" y="105"/>
                    </a:moveTo>
                    <a:cubicBezTo>
                      <a:pt x="53" y="123"/>
                      <a:pt x="53" y="123"/>
                      <a:pt x="53" y="123"/>
                    </a:cubicBezTo>
                    <a:cubicBezTo>
                      <a:pt x="93" y="83"/>
                      <a:pt x="157" y="83"/>
                      <a:pt x="197" y="123"/>
                    </a:cubicBezTo>
                    <a:cubicBezTo>
                      <a:pt x="214" y="105"/>
                      <a:pt x="214" y="105"/>
                      <a:pt x="214" y="105"/>
                    </a:cubicBezTo>
                    <a:cubicBezTo>
                      <a:pt x="165" y="55"/>
                      <a:pt x="85" y="55"/>
                      <a:pt x="35" y="105"/>
                    </a:cubicBezTo>
                    <a:moveTo>
                      <a:pt x="71" y="141"/>
                    </a:moveTo>
                    <a:cubicBezTo>
                      <a:pt x="89" y="159"/>
                      <a:pt x="89" y="159"/>
                      <a:pt x="89" y="159"/>
                    </a:cubicBezTo>
                    <a:cubicBezTo>
                      <a:pt x="109" y="139"/>
                      <a:pt x="141" y="139"/>
                      <a:pt x="161" y="159"/>
                    </a:cubicBezTo>
                    <a:cubicBezTo>
                      <a:pt x="179" y="141"/>
                      <a:pt x="179" y="141"/>
                      <a:pt x="179" y="141"/>
                    </a:cubicBezTo>
                    <a:cubicBezTo>
                      <a:pt x="149" y="111"/>
                      <a:pt x="101" y="111"/>
                      <a:pt x="71" y="141"/>
                    </a:cubicBezTo>
                  </a:path>
                </a:pathLst>
              </a:custGeom>
              <a:solidFill>
                <a:schemeClr val="bg2"/>
              </a:solidFill>
              <a:ln>
                <a:noFill/>
              </a:ln>
            </p:spPr>
            <p:txBody>
              <a:bodyPr vert="horz" wrap="square" lIns="51435" tIns="25718" rIns="51435" bIns="25718" numCol="1" anchor="t" anchorCtr="0" compatLnSpc="1">
                <a:prstTxWarp prst="textNoShape">
                  <a:avLst/>
                </a:prstTxWarp>
              </a:bodyPr>
              <a:lstStyle/>
              <a:p>
                <a:endParaRPr lang="en-US" sz="1013"/>
              </a:p>
            </p:txBody>
          </p:sp>
        </p:grpSp>
      </p:grpSp>
      <p:pic>
        <p:nvPicPr>
          <p:cNvPr id="4" name="Picture 3">
            <a:extLst>
              <a:ext uri="{FF2B5EF4-FFF2-40B4-BE49-F238E27FC236}">
                <a16:creationId xmlns:a16="http://schemas.microsoft.com/office/drawing/2014/main" id="{71717AAB-44E0-AA4A-80D7-86A7A72C58EF}"/>
              </a:ext>
            </a:extLst>
          </p:cNvPr>
          <p:cNvPicPr>
            <a:picLocks noChangeAspect="1"/>
          </p:cNvPicPr>
          <p:nvPr/>
        </p:nvPicPr>
        <p:blipFill>
          <a:blip r:embed="rId2"/>
          <a:stretch>
            <a:fillRect/>
          </a:stretch>
        </p:blipFill>
        <p:spPr>
          <a:xfrm>
            <a:off x="4114799" y="2142203"/>
            <a:ext cx="4663440" cy="2768918"/>
          </a:xfrm>
          <a:prstGeom prst="rect">
            <a:avLst/>
          </a:prstGeom>
          <a:ln>
            <a:solidFill>
              <a:schemeClr val="tx1"/>
            </a:solidFill>
          </a:ln>
        </p:spPr>
      </p:pic>
      <p:pic>
        <p:nvPicPr>
          <p:cNvPr id="11" name="Picture 10" descr="C:\Users\Public\Documents\KeyShot 6\Renderings\Main 0.2.jpg">
            <a:extLst>
              <a:ext uri="{FF2B5EF4-FFF2-40B4-BE49-F238E27FC236}">
                <a16:creationId xmlns:a16="http://schemas.microsoft.com/office/drawing/2014/main" id="{E42F21FC-1C8D-204B-844B-4D62CC386B42}"/>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3757105" y="1804522"/>
            <a:ext cx="718664" cy="685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B7BA491B-F60D-E848-9857-0637151FAFC1}"/>
              </a:ext>
            </a:extLst>
          </p:cNvPr>
          <p:cNvSpPr/>
          <p:nvPr/>
        </p:nvSpPr>
        <p:spPr>
          <a:xfrm>
            <a:off x="4125094" y="4987595"/>
            <a:ext cx="4663440" cy="34290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50" b="1" dirty="0"/>
              <a:t>5G Route Map (Coverage)</a:t>
            </a:r>
          </a:p>
          <a:p>
            <a:pPr algn="ctr"/>
            <a:r>
              <a:rPr lang="en-US" sz="900" dirty="0"/>
              <a:t>Physical Cell ID, Beam Index, Beam Power, Beam SNR</a:t>
            </a:r>
          </a:p>
        </p:txBody>
      </p:sp>
      <p:sp>
        <p:nvSpPr>
          <p:cNvPr id="38" name="Freeform 43">
            <a:extLst>
              <a:ext uri="{FF2B5EF4-FFF2-40B4-BE49-F238E27FC236}">
                <a16:creationId xmlns:a16="http://schemas.microsoft.com/office/drawing/2014/main" id="{76AE16D9-C95D-964A-AABC-B5DF0A697DBF}"/>
              </a:ext>
            </a:extLst>
          </p:cNvPr>
          <p:cNvSpPr>
            <a:spLocks noChangeAspect="1" noEditPoints="1"/>
          </p:cNvSpPr>
          <p:nvPr/>
        </p:nvSpPr>
        <p:spPr bwMode="auto">
          <a:xfrm>
            <a:off x="2783296" y="3018212"/>
            <a:ext cx="425021" cy="754380"/>
          </a:xfrm>
          <a:custGeom>
            <a:avLst/>
            <a:gdLst>
              <a:gd name="T0" fmla="*/ 194 w 351"/>
              <a:gd name="T1" fmla="*/ 418 h 623"/>
              <a:gd name="T2" fmla="*/ 208 w 351"/>
              <a:gd name="T3" fmla="*/ 418 h 623"/>
              <a:gd name="T4" fmla="*/ 208 w 351"/>
              <a:gd name="T5" fmla="*/ 623 h 623"/>
              <a:gd name="T6" fmla="*/ 194 w 351"/>
              <a:gd name="T7" fmla="*/ 623 h 623"/>
              <a:gd name="T8" fmla="*/ 159 w 351"/>
              <a:gd name="T9" fmla="*/ 623 h 623"/>
              <a:gd name="T10" fmla="*/ 143 w 351"/>
              <a:gd name="T11" fmla="*/ 623 h 623"/>
              <a:gd name="T12" fmla="*/ 143 w 351"/>
              <a:gd name="T13" fmla="*/ 418 h 623"/>
              <a:gd name="T14" fmla="*/ 159 w 351"/>
              <a:gd name="T15" fmla="*/ 418 h 623"/>
              <a:gd name="T16" fmla="*/ 159 w 351"/>
              <a:gd name="T17" fmla="*/ 16 h 623"/>
              <a:gd name="T18" fmla="*/ 194 w 351"/>
              <a:gd name="T19" fmla="*/ 16 h 623"/>
              <a:gd name="T20" fmla="*/ 194 w 351"/>
              <a:gd name="T21" fmla="*/ 418 h 623"/>
              <a:gd name="T22" fmla="*/ 210 w 351"/>
              <a:gd name="T23" fmla="*/ 111 h 623"/>
              <a:gd name="T24" fmla="*/ 243 w 351"/>
              <a:gd name="T25" fmla="*/ 111 h 623"/>
              <a:gd name="T26" fmla="*/ 243 w 351"/>
              <a:gd name="T27" fmla="*/ 0 h 623"/>
              <a:gd name="T28" fmla="*/ 210 w 351"/>
              <a:gd name="T29" fmla="*/ 0 h 623"/>
              <a:gd name="T30" fmla="*/ 210 w 351"/>
              <a:gd name="T31" fmla="*/ 111 h 623"/>
              <a:gd name="T32" fmla="*/ 263 w 351"/>
              <a:gd name="T33" fmla="*/ 111 h 623"/>
              <a:gd name="T34" fmla="*/ 296 w 351"/>
              <a:gd name="T35" fmla="*/ 111 h 623"/>
              <a:gd name="T36" fmla="*/ 296 w 351"/>
              <a:gd name="T37" fmla="*/ 0 h 623"/>
              <a:gd name="T38" fmla="*/ 263 w 351"/>
              <a:gd name="T39" fmla="*/ 0 h 623"/>
              <a:gd name="T40" fmla="*/ 263 w 351"/>
              <a:gd name="T41" fmla="*/ 111 h 623"/>
              <a:gd name="T42" fmla="*/ 318 w 351"/>
              <a:gd name="T43" fmla="*/ 0 h 623"/>
              <a:gd name="T44" fmla="*/ 318 w 351"/>
              <a:gd name="T45" fmla="*/ 111 h 623"/>
              <a:gd name="T46" fmla="*/ 351 w 351"/>
              <a:gd name="T47" fmla="*/ 111 h 623"/>
              <a:gd name="T48" fmla="*/ 351 w 351"/>
              <a:gd name="T49" fmla="*/ 0 h 623"/>
              <a:gd name="T50" fmla="*/ 318 w 351"/>
              <a:gd name="T51" fmla="*/ 0 h 623"/>
              <a:gd name="T52" fmla="*/ 0 w 351"/>
              <a:gd name="T53" fmla="*/ 111 h 623"/>
              <a:gd name="T54" fmla="*/ 33 w 351"/>
              <a:gd name="T55" fmla="*/ 111 h 623"/>
              <a:gd name="T56" fmla="*/ 33 w 351"/>
              <a:gd name="T57" fmla="*/ 0 h 623"/>
              <a:gd name="T58" fmla="*/ 0 w 351"/>
              <a:gd name="T59" fmla="*/ 0 h 623"/>
              <a:gd name="T60" fmla="*/ 0 w 351"/>
              <a:gd name="T61" fmla="*/ 111 h 623"/>
              <a:gd name="T62" fmla="*/ 55 w 351"/>
              <a:gd name="T63" fmla="*/ 111 h 623"/>
              <a:gd name="T64" fmla="*/ 88 w 351"/>
              <a:gd name="T65" fmla="*/ 111 h 623"/>
              <a:gd name="T66" fmla="*/ 88 w 351"/>
              <a:gd name="T67" fmla="*/ 0 h 623"/>
              <a:gd name="T68" fmla="*/ 55 w 351"/>
              <a:gd name="T69" fmla="*/ 0 h 623"/>
              <a:gd name="T70" fmla="*/ 55 w 351"/>
              <a:gd name="T71" fmla="*/ 111 h 623"/>
              <a:gd name="T72" fmla="*/ 108 w 351"/>
              <a:gd name="T73" fmla="*/ 111 h 623"/>
              <a:gd name="T74" fmla="*/ 141 w 351"/>
              <a:gd name="T75" fmla="*/ 111 h 623"/>
              <a:gd name="T76" fmla="*/ 141 w 351"/>
              <a:gd name="T77" fmla="*/ 0 h 623"/>
              <a:gd name="T78" fmla="*/ 108 w 351"/>
              <a:gd name="T79" fmla="*/ 0 h 623"/>
              <a:gd name="T80" fmla="*/ 108 w 351"/>
              <a:gd name="T81" fmla="*/ 111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1" h="623">
                <a:moveTo>
                  <a:pt x="194" y="418"/>
                </a:moveTo>
                <a:lnTo>
                  <a:pt x="208" y="418"/>
                </a:lnTo>
                <a:lnTo>
                  <a:pt x="208" y="623"/>
                </a:lnTo>
                <a:lnTo>
                  <a:pt x="194" y="623"/>
                </a:lnTo>
                <a:lnTo>
                  <a:pt x="159" y="623"/>
                </a:lnTo>
                <a:lnTo>
                  <a:pt x="143" y="623"/>
                </a:lnTo>
                <a:lnTo>
                  <a:pt x="143" y="418"/>
                </a:lnTo>
                <a:lnTo>
                  <a:pt x="159" y="418"/>
                </a:lnTo>
                <a:lnTo>
                  <a:pt x="159" y="16"/>
                </a:lnTo>
                <a:lnTo>
                  <a:pt x="194" y="16"/>
                </a:lnTo>
                <a:lnTo>
                  <a:pt x="194" y="418"/>
                </a:lnTo>
                <a:close/>
                <a:moveTo>
                  <a:pt x="210" y="111"/>
                </a:moveTo>
                <a:lnTo>
                  <a:pt x="243" y="111"/>
                </a:lnTo>
                <a:lnTo>
                  <a:pt x="243" y="0"/>
                </a:lnTo>
                <a:lnTo>
                  <a:pt x="210" y="0"/>
                </a:lnTo>
                <a:lnTo>
                  <a:pt x="210" y="111"/>
                </a:lnTo>
                <a:close/>
                <a:moveTo>
                  <a:pt x="263" y="111"/>
                </a:moveTo>
                <a:lnTo>
                  <a:pt x="296" y="111"/>
                </a:lnTo>
                <a:lnTo>
                  <a:pt x="296" y="0"/>
                </a:lnTo>
                <a:lnTo>
                  <a:pt x="263" y="0"/>
                </a:lnTo>
                <a:lnTo>
                  <a:pt x="263" y="111"/>
                </a:lnTo>
                <a:close/>
                <a:moveTo>
                  <a:pt x="318" y="0"/>
                </a:moveTo>
                <a:lnTo>
                  <a:pt x="318" y="111"/>
                </a:lnTo>
                <a:lnTo>
                  <a:pt x="351" y="111"/>
                </a:lnTo>
                <a:lnTo>
                  <a:pt x="351" y="0"/>
                </a:lnTo>
                <a:lnTo>
                  <a:pt x="318" y="0"/>
                </a:lnTo>
                <a:close/>
                <a:moveTo>
                  <a:pt x="0" y="111"/>
                </a:moveTo>
                <a:lnTo>
                  <a:pt x="33" y="111"/>
                </a:lnTo>
                <a:lnTo>
                  <a:pt x="33" y="0"/>
                </a:lnTo>
                <a:lnTo>
                  <a:pt x="0" y="0"/>
                </a:lnTo>
                <a:lnTo>
                  <a:pt x="0" y="111"/>
                </a:lnTo>
                <a:close/>
                <a:moveTo>
                  <a:pt x="55" y="111"/>
                </a:moveTo>
                <a:lnTo>
                  <a:pt x="88" y="111"/>
                </a:lnTo>
                <a:lnTo>
                  <a:pt x="88" y="0"/>
                </a:lnTo>
                <a:lnTo>
                  <a:pt x="55" y="0"/>
                </a:lnTo>
                <a:lnTo>
                  <a:pt x="55" y="111"/>
                </a:lnTo>
                <a:close/>
                <a:moveTo>
                  <a:pt x="108" y="111"/>
                </a:moveTo>
                <a:lnTo>
                  <a:pt x="141" y="111"/>
                </a:lnTo>
                <a:lnTo>
                  <a:pt x="141" y="0"/>
                </a:lnTo>
                <a:lnTo>
                  <a:pt x="108" y="0"/>
                </a:lnTo>
                <a:lnTo>
                  <a:pt x="108" y="111"/>
                </a:lnTo>
                <a:close/>
              </a:path>
            </a:pathLst>
          </a:custGeom>
          <a:solidFill>
            <a:schemeClr val="bg1">
              <a:lumMod val="50000"/>
            </a:schemeClr>
          </a:solidFill>
          <a:ln>
            <a:noFill/>
          </a:ln>
        </p:spPr>
        <p:txBody>
          <a:bodyPr vert="horz" wrap="square" lIns="51435" tIns="25718" rIns="51435" bIns="25718" numCol="1" anchor="t" anchorCtr="0" compatLnSpc="1">
            <a:prstTxWarp prst="textNoShape">
              <a:avLst/>
            </a:prstTxWarp>
          </a:bodyPr>
          <a:lstStyle/>
          <a:p>
            <a:endParaRPr lang="en-US" sz="900"/>
          </a:p>
        </p:txBody>
      </p:sp>
      <p:sp>
        <p:nvSpPr>
          <p:cNvPr id="39" name="Freeform 59">
            <a:extLst>
              <a:ext uri="{FF2B5EF4-FFF2-40B4-BE49-F238E27FC236}">
                <a16:creationId xmlns:a16="http://schemas.microsoft.com/office/drawing/2014/main" id="{36AFFE21-F5E1-9145-A29B-AA591F0630BF}"/>
              </a:ext>
            </a:extLst>
          </p:cNvPr>
          <p:cNvSpPr>
            <a:spLocks noChangeAspect="1" noEditPoints="1"/>
          </p:cNvSpPr>
          <p:nvPr/>
        </p:nvSpPr>
        <p:spPr bwMode="auto">
          <a:xfrm>
            <a:off x="437336" y="3106778"/>
            <a:ext cx="332844" cy="685800"/>
          </a:xfrm>
          <a:custGeom>
            <a:avLst/>
            <a:gdLst>
              <a:gd name="T0" fmla="*/ 28 w 162"/>
              <a:gd name="T1" fmla="*/ 35 h 333"/>
              <a:gd name="T2" fmla="*/ 28 w 162"/>
              <a:gd name="T3" fmla="*/ 47 h 333"/>
              <a:gd name="T4" fmla="*/ 45 w 162"/>
              <a:gd name="T5" fmla="*/ 333 h 333"/>
              <a:gd name="T6" fmla="*/ 118 w 162"/>
              <a:gd name="T7" fmla="*/ 286 h 333"/>
              <a:gd name="T8" fmla="*/ 135 w 162"/>
              <a:gd name="T9" fmla="*/ 333 h 333"/>
              <a:gd name="T10" fmla="*/ 135 w 162"/>
              <a:gd name="T11" fmla="*/ 37 h 333"/>
              <a:gd name="T12" fmla="*/ 109 w 162"/>
              <a:gd name="T13" fmla="*/ 47 h 333"/>
              <a:gd name="T14" fmla="*/ 53 w 162"/>
              <a:gd name="T15" fmla="*/ 47 h 333"/>
              <a:gd name="T16" fmla="*/ 72 w 162"/>
              <a:gd name="T17" fmla="*/ 82 h 333"/>
              <a:gd name="T18" fmla="*/ 45 w 162"/>
              <a:gd name="T19" fmla="*/ 55 h 333"/>
              <a:gd name="T20" fmla="*/ 56 w 162"/>
              <a:gd name="T21" fmla="*/ 207 h 333"/>
              <a:gd name="T22" fmla="*/ 81 w 162"/>
              <a:gd name="T23" fmla="*/ 232 h 333"/>
              <a:gd name="T24" fmla="*/ 72 w 162"/>
              <a:gd name="T25" fmla="*/ 240 h 333"/>
              <a:gd name="T26" fmla="*/ 45 w 162"/>
              <a:gd name="T27" fmla="*/ 213 h 333"/>
              <a:gd name="T28" fmla="*/ 54 w 162"/>
              <a:gd name="T29" fmla="*/ 195 h 333"/>
              <a:gd name="T30" fmla="*/ 108 w 162"/>
              <a:gd name="T31" fmla="*/ 195 h 333"/>
              <a:gd name="T32" fmla="*/ 45 w 162"/>
              <a:gd name="T33" fmla="*/ 188 h 333"/>
              <a:gd name="T34" fmla="*/ 72 w 162"/>
              <a:gd name="T35" fmla="*/ 161 h 333"/>
              <a:gd name="T36" fmla="*/ 56 w 162"/>
              <a:gd name="T37" fmla="*/ 128 h 333"/>
              <a:gd name="T38" fmla="*/ 81 w 162"/>
              <a:gd name="T39" fmla="*/ 153 h 333"/>
              <a:gd name="T40" fmla="*/ 54 w 162"/>
              <a:gd name="T41" fmla="*/ 116 h 333"/>
              <a:gd name="T42" fmla="*/ 108 w 162"/>
              <a:gd name="T43" fmla="*/ 116 h 333"/>
              <a:gd name="T44" fmla="*/ 81 w 162"/>
              <a:gd name="T45" fmla="*/ 248 h 333"/>
              <a:gd name="T46" fmla="*/ 54 w 162"/>
              <a:gd name="T47" fmla="*/ 274 h 333"/>
              <a:gd name="T48" fmla="*/ 90 w 162"/>
              <a:gd name="T49" fmla="*/ 240 h 333"/>
              <a:gd name="T50" fmla="*/ 118 w 162"/>
              <a:gd name="T51" fmla="*/ 267 h 333"/>
              <a:gd name="T52" fmla="*/ 90 w 162"/>
              <a:gd name="T53" fmla="*/ 161 h 333"/>
              <a:gd name="T54" fmla="*/ 118 w 162"/>
              <a:gd name="T55" fmla="*/ 188 h 333"/>
              <a:gd name="T56" fmla="*/ 90 w 162"/>
              <a:gd name="T57" fmla="*/ 82 h 333"/>
              <a:gd name="T58" fmla="*/ 118 w 162"/>
              <a:gd name="T59" fmla="*/ 109 h 333"/>
              <a:gd name="T60" fmla="*/ 15 w 162"/>
              <a:gd name="T61" fmla="*/ 6 h 333"/>
              <a:gd name="T62" fmla="*/ 16 w 162"/>
              <a:gd name="T63" fmla="*/ 64 h 333"/>
              <a:gd name="T64" fmla="*/ 0 w 162"/>
              <a:gd name="T65" fmla="*/ 6 h 333"/>
              <a:gd name="T66" fmla="*/ 15 w 162"/>
              <a:gd name="T67" fmla="*/ 6 h 333"/>
              <a:gd name="T68" fmla="*/ 15 w 162"/>
              <a:gd name="T69" fmla="*/ 109 h 333"/>
              <a:gd name="T70" fmla="*/ 16 w 162"/>
              <a:gd name="T71" fmla="*/ 167 h 333"/>
              <a:gd name="T72" fmla="*/ 0 w 162"/>
              <a:gd name="T73" fmla="*/ 109 h 333"/>
              <a:gd name="T74" fmla="*/ 15 w 162"/>
              <a:gd name="T75" fmla="*/ 109 h 333"/>
              <a:gd name="T76" fmla="*/ 162 w 162"/>
              <a:gd name="T77" fmla="*/ 31 h 333"/>
              <a:gd name="T78" fmla="*/ 147 w 162"/>
              <a:gd name="T79" fmla="*/ 89 h 333"/>
              <a:gd name="T80" fmla="*/ 154 w 162"/>
              <a:gd name="T81" fmla="*/ 25 h 333"/>
              <a:gd name="T82" fmla="*/ 162 w 162"/>
              <a:gd name="T83" fmla="*/ 31 h 333"/>
              <a:gd name="T84" fmla="*/ 162 w 162"/>
              <a:gd name="T85" fmla="*/ 122 h 333"/>
              <a:gd name="T86" fmla="*/ 147 w 162"/>
              <a:gd name="T87" fmla="*/ 180 h 333"/>
              <a:gd name="T88" fmla="*/ 154 w 162"/>
              <a:gd name="T89" fmla="*/ 117 h 333"/>
              <a:gd name="T90" fmla="*/ 162 w 162"/>
              <a:gd name="T91" fmla="*/ 12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 h="333">
                <a:moveTo>
                  <a:pt x="135" y="35"/>
                </a:moveTo>
                <a:cubicBezTo>
                  <a:pt x="28" y="35"/>
                  <a:pt x="28" y="35"/>
                  <a:pt x="28" y="35"/>
                </a:cubicBezTo>
                <a:cubicBezTo>
                  <a:pt x="28" y="37"/>
                  <a:pt x="28" y="37"/>
                  <a:pt x="28" y="37"/>
                </a:cubicBezTo>
                <a:cubicBezTo>
                  <a:pt x="28" y="47"/>
                  <a:pt x="28" y="47"/>
                  <a:pt x="28" y="47"/>
                </a:cubicBezTo>
                <a:cubicBezTo>
                  <a:pt x="28" y="333"/>
                  <a:pt x="28" y="333"/>
                  <a:pt x="28" y="333"/>
                </a:cubicBezTo>
                <a:cubicBezTo>
                  <a:pt x="45" y="333"/>
                  <a:pt x="45" y="333"/>
                  <a:pt x="45" y="333"/>
                </a:cubicBezTo>
                <a:cubicBezTo>
                  <a:pt x="45" y="286"/>
                  <a:pt x="45" y="286"/>
                  <a:pt x="45" y="286"/>
                </a:cubicBezTo>
                <a:cubicBezTo>
                  <a:pt x="118" y="286"/>
                  <a:pt x="118" y="286"/>
                  <a:pt x="118" y="286"/>
                </a:cubicBezTo>
                <a:cubicBezTo>
                  <a:pt x="118" y="333"/>
                  <a:pt x="118" y="333"/>
                  <a:pt x="118" y="333"/>
                </a:cubicBezTo>
                <a:cubicBezTo>
                  <a:pt x="135" y="333"/>
                  <a:pt x="135" y="333"/>
                  <a:pt x="135" y="333"/>
                </a:cubicBezTo>
                <a:cubicBezTo>
                  <a:pt x="135" y="37"/>
                  <a:pt x="135" y="37"/>
                  <a:pt x="135" y="37"/>
                </a:cubicBezTo>
                <a:cubicBezTo>
                  <a:pt x="135" y="37"/>
                  <a:pt x="135" y="37"/>
                  <a:pt x="135" y="37"/>
                </a:cubicBezTo>
                <a:lnTo>
                  <a:pt x="135" y="35"/>
                </a:lnTo>
                <a:close/>
                <a:moveTo>
                  <a:pt x="109" y="47"/>
                </a:moveTo>
                <a:cubicBezTo>
                  <a:pt x="81" y="74"/>
                  <a:pt x="81" y="74"/>
                  <a:pt x="81" y="74"/>
                </a:cubicBezTo>
                <a:cubicBezTo>
                  <a:pt x="53" y="47"/>
                  <a:pt x="53" y="47"/>
                  <a:pt x="53" y="47"/>
                </a:cubicBezTo>
                <a:lnTo>
                  <a:pt x="109" y="47"/>
                </a:lnTo>
                <a:close/>
                <a:moveTo>
                  <a:pt x="72" y="82"/>
                </a:moveTo>
                <a:cubicBezTo>
                  <a:pt x="45" y="109"/>
                  <a:pt x="45" y="109"/>
                  <a:pt x="45" y="109"/>
                </a:cubicBezTo>
                <a:cubicBezTo>
                  <a:pt x="45" y="55"/>
                  <a:pt x="45" y="55"/>
                  <a:pt x="45" y="55"/>
                </a:cubicBezTo>
                <a:lnTo>
                  <a:pt x="72" y="82"/>
                </a:lnTo>
                <a:close/>
                <a:moveTo>
                  <a:pt x="56" y="207"/>
                </a:moveTo>
                <a:cubicBezTo>
                  <a:pt x="107" y="207"/>
                  <a:pt x="107" y="207"/>
                  <a:pt x="107" y="207"/>
                </a:cubicBezTo>
                <a:cubicBezTo>
                  <a:pt x="81" y="232"/>
                  <a:pt x="81" y="232"/>
                  <a:pt x="81" y="232"/>
                </a:cubicBezTo>
                <a:lnTo>
                  <a:pt x="56" y="207"/>
                </a:lnTo>
                <a:close/>
                <a:moveTo>
                  <a:pt x="72" y="240"/>
                </a:moveTo>
                <a:cubicBezTo>
                  <a:pt x="45" y="267"/>
                  <a:pt x="45" y="267"/>
                  <a:pt x="45" y="267"/>
                </a:cubicBezTo>
                <a:cubicBezTo>
                  <a:pt x="45" y="213"/>
                  <a:pt x="45" y="213"/>
                  <a:pt x="45" y="213"/>
                </a:cubicBezTo>
                <a:lnTo>
                  <a:pt x="72" y="240"/>
                </a:lnTo>
                <a:close/>
                <a:moveTo>
                  <a:pt x="54" y="195"/>
                </a:moveTo>
                <a:cubicBezTo>
                  <a:pt x="81" y="169"/>
                  <a:pt x="81" y="169"/>
                  <a:pt x="81" y="169"/>
                </a:cubicBezTo>
                <a:cubicBezTo>
                  <a:pt x="108" y="195"/>
                  <a:pt x="108" y="195"/>
                  <a:pt x="108" y="195"/>
                </a:cubicBezTo>
                <a:lnTo>
                  <a:pt x="54" y="195"/>
                </a:lnTo>
                <a:close/>
                <a:moveTo>
                  <a:pt x="45" y="188"/>
                </a:moveTo>
                <a:cubicBezTo>
                  <a:pt x="45" y="134"/>
                  <a:pt x="45" y="134"/>
                  <a:pt x="45" y="134"/>
                </a:cubicBezTo>
                <a:cubicBezTo>
                  <a:pt x="72" y="161"/>
                  <a:pt x="72" y="161"/>
                  <a:pt x="72" y="161"/>
                </a:cubicBezTo>
                <a:lnTo>
                  <a:pt x="45" y="188"/>
                </a:lnTo>
                <a:close/>
                <a:moveTo>
                  <a:pt x="56" y="128"/>
                </a:moveTo>
                <a:cubicBezTo>
                  <a:pt x="107" y="128"/>
                  <a:pt x="107" y="128"/>
                  <a:pt x="107" y="128"/>
                </a:cubicBezTo>
                <a:cubicBezTo>
                  <a:pt x="81" y="153"/>
                  <a:pt x="81" y="153"/>
                  <a:pt x="81" y="153"/>
                </a:cubicBezTo>
                <a:lnTo>
                  <a:pt x="56" y="128"/>
                </a:lnTo>
                <a:close/>
                <a:moveTo>
                  <a:pt x="54" y="116"/>
                </a:moveTo>
                <a:cubicBezTo>
                  <a:pt x="81" y="91"/>
                  <a:pt x="81" y="91"/>
                  <a:pt x="81" y="91"/>
                </a:cubicBezTo>
                <a:cubicBezTo>
                  <a:pt x="108" y="116"/>
                  <a:pt x="108" y="116"/>
                  <a:pt x="108" y="116"/>
                </a:cubicBezTo>
                <a:lnTo>
                  <a:pt x="54" y="116"/>
                </a:lnTo>
                <a:close/>
                <a:moveTo>
                  <a:pt x="81" y="248"/>
                </a:moveTo>
                <a:cubicBezTo>
                  <a:pt x="108" y="274"/>
                  <a:pt x="108" y="274"/>
                  <a:pt x="108" y="274"/>
                </a:cubicBezTo>
                <a:cubicBezTo>
                  <a:pt x="54" y="274"/>
                  <a:pt x="54" y="274"/>
                  <a:pt x="54" y="274"/>
                </a:cubicBezTo>
                <a:lnTo>
                  <a:pt x="81" y="248"/>
                </a:lnTo>
                <a:close/>
                <a:moveTo>
                  <a:pt x="90" y="240"/>
                </a:moveTo>
                <a:cubicBezTo>
                  <a:pt x="118" y="213"/>
                  <a:pt x="118" y="213"/>
                  <a:pt x="118" y="213"/>
                </a:cubicBezTo>
                <a:cubicBezTo>
                  <a:pt x="118" y="267"/>
                  <a:pt x="118" y="267"/>
                  <a:pt x="118" y="267"/>
                </a:cubicBezTo>
                <a:lnTo>
                  <a:pt x="90" y="240"/>
                </a:lnTo>
                <a:close/>
                <a:moveTo>
                  <a:pt x="90" y="161"/>
                </a:moveTo>
                <a:cubicBezTo>
                  <a:pt x="118" y="134"/>
                  <a:pt x="118" y="134"/>
                  <a:pt x="118" y="134"/>
                </a:cubicBezTo>
                <a:cubicBezTo>
                  <a:pt x="118" y="188"/>
                  <a:pt x="118" y="188"/>
                  <a:pt x="118" y="188"/>
                </a:cubicBezTo>
                <a:lnTo>
                  <a:pt x="90" y="161"/>
                </a:lnTo>
                <a:close/>
                <a:moveTo>
                  <a:pt x="90" y="82"/>
                </a:moveTo>
                <a:cubicBezTo>
                  <a:pt x="118" y="56"/>
                  <a:pt x="118" y="56"/>
                  <a:pt x="118" y="56"/>
                </a:cubicBezTo>
                <a:cubicBezTo>
                  <a:pt x="118" y="109"/>
                  <a:pt x="118" y="109"/>
                  <a:pt x="118" y="109"/>
                </a:cubicBezTo>
                <a:lnTo>
                  <a:pt x="90" y="82"/>
                </a:lnTo>
                <a:close/>
                <a:moveTo>
                  <a:pt x="15" y="6"/>
                </a:moveTo>
                <a:cubicBezTo>
                  <a:pt x="16" y="6"/>
                  <a:pt x="16" y="6"/>
                  <a:pt x="16" y="6"/>
                </a:cubicBezTo>
                <a:cubicBezTo>
                  <a:pt x="16" y="64"/>
                  <a:pt x="16" y="64"/>
                  <a:pt x="16" y="64"/>
                </a:cubicBezTo>
                <a:cubicBezTo>
                  <a:pt x="0" y="64"/>
                  <a:pt x="0" y="64"/>
                  <a:pt x="0" y="64"/>
                </a:cubicBezTo>
                <a:cubicBezTo>
                  <a:pt x="0" y="64"/>
                  <a:pt x="0" y="6"/>
                  <a:pt x="0" y="6"/>
                </a:cubicBezTo>
                <a:cubicBezTo>
                  <a:pt x="0" y="4"/>
                  <a:pt x="4" y="0"/>
                  <a:pt x="8" y="0"/>
                </a:cubicBezTo>
                <a:cubicBezTo>
                  <a:pt x="12" y="0"/>
                  <a:pt x="15" y="4"/>
                  <a:pt x="15" y="6"/>
                </a:cubicBezTo>
                <a:cubicBezTo>
                  <a:pt x="15" y="6"/>
                  <a:pt x="15" y="6"/>
                  <a:pt x="15" y="6"/>
                </a:cubicBezTo>
                <a:close/>
                <a:moveTo>
                  <a:pt x="15" y="109"/>
                </a:moveTo>
                <a:cubicBezTo>
                  <a:pt x="16" y="109"/>
                  <a:pt x="16" y="109"/>
                  <a:pt x="16" y="109"/>
                </a:cubicBezTo>
                <a:cubicBezTo>
                  <a:pt x="16" y="167"/>
                  <a:pt x="16" y="167"/>
                  <a:pt x="16" y="167"/>
                </a:cubicBezTo>
                <a:cubicBezTo>
                  <a:pt x="0" y="167"/>
                  <a:pt x="0" y="167"/>
                  <a:pt x="0" y="167"/>
                </a:cubicBezTo>
                <a:cubicBezTo>
                  <a:pt x="0" y="167"/>
                  <a:pt x="0" y="109"/>
                  <a:pt x="0" y="109"/>
                </a:cubicBezTo>
                <a:cubicBezTo>
                  <a:pt x="0" y="107"/>
                  <a:pt x="4" y="103"/>
                  <a:pt x="8" y="103"/>
                </a:cubicBezTo>
                <a:cubicBezTo>
                  <a:pt x="12" y="103"/>
                  <a:pt x="15" y="107"/>
                  <a:pt x="15" y="109"/>
                </a:cubicBezTo>
                <a:cubicBezTo>
                  <a:pt x="15" y="109"/>
                  <a:pt x="15" y="109"/>
                  <a:pt x="15" y="109"/>
                </a:cubicBezTo>
                <a:close/>
                <a:moveTo>
                  <a:pt x="162" y="31"/>
                </a:moveTo>
                <a:cubicBezTo>
                  <a:pt x="162" y="89"/>
                  <a:pt x="162" y="89"/>
                  <a:pt x="162" y="89"/>
                </a:cubicBezTo>
                <a:cubicBezTo>
                  <a:pt x="147" y="89"/>
                  <a:pt x="147" y="89"/>
                  <a:pt x="147" y="89"/>
                </a:cubicBezTo>
                <a:cubicBezTo>
                  <a:pt x="147" y="89"/>
                  <a:pt x="147" y="31"/>
                  <a:pt x="147" y="31"/>
                </a:cubicBezTo>
                <a:cubicBezTo>
                  <a:pt x="147" y="29"/>
                  <a:pt x="150" y="25"/>
                  <a:pt x="154" y="25"/>
                </a:cubicBezTo>
                <a:cubicBezTo>
                  <a:pt x="158" y="25"/>
                  <a:pt x="162" y="29"/>
                  <a:pt x="162" y="31"/>
                </a:cubicBezTo>
                <a:cubicBezTo>
                  <a:pt x="162" y="31"/>
                  <a:pt x="162" y="31"/>
                  <a:pt x="162" y="31"/>
                </a:cubicBezTo>
                <a:close/>
                <a:moveTo>
                  <a:pt x="162" y="122"/>
                </a:moveTo>
                <a:cubicBezTo>
                  <a:pt x="162" y="122"/>
                  <a:pt x="162" y="122"/>
                  <a:pt x="162" y="122"/>
                </a:cubicBezTo>
                <a:cubicBezTo>
                  <a:pt x="162" y="180"/>
                  <a:pt x="162" y="180"/>
                  <a:pt x="162" y="180"/>
                </a:cubicBezTo>
                <a:cubicBezTo>
                  <a:pt x="147" y="180"/>
                  <a:pt x="147" y="180"/>
                  <a:pt x="147" y="180"/>
                </a:cubicBezTo>
                <a:cubicBezTo>
                  <a:pt x="147" y="180"/>
                  <a:pt x="147" y="122"/>
                  <a:pt x="147" y="122"/>
                </a:cubicBezTo>
                <a:cubicBezTo>
                  <a:pt x="147" y="120"/>
                  <a:pt x="150" y="117"/>
                  <a:pt x="154" y="117"/>
                </a:cubicBezTo>
                <a:cubicBezTo>
                  <a:pt x="158" y="117"/>
                  <a:pt x="162" y="120"/>
                  <a:pt x="162" y="122"/>
                </a:cubicBezTo>
                <a:cubicBezTo>
                  <a:pt x="162" y="122"/>
                  <a:pt x="162" y="122"/>
                  <a:pt x="162" y="122"/>
                </a:cubicBezTo>
                <a:close/>
              </a:path>
            </a:pathLst>
          </a:custGeom>
          <a:solidFill>
            <a:schemeClr val="bg1">
              <a:lumMod val="50000"/>
            </a:schemeClr>
          </a:solidFill>
          <a:ln>
            <a:noFill/>
          </a:ln>
        </p:spPr>
        <p:txBody>
          <a:bodyPr vert="horz" wrap="square" lIns="51435" tIns="25718" rIns="51435" bIns="25718" numCol="1" anchor="t" anchorCtr="0" compatLnSpc="1">
            <a:prstTxWarp prst="textNoShape">
              <a:avLst/>
            </a:prstTxWarp>
          </a:bodyPr>
          <a:lstStyle/>
          <a:p>
            <a:endParaRPr lang="en-US" sz="1013"/>
          </a:p>
        </p:txBody>
      </p:sp>
      <p:sp>
        <p:nvSpPr>
          <p:cNvPr id="40" name="Rectangle 39">
            <a:extLst>
              <a:ext uri="{FF2B5EF4-FFF2-40B4-BE49-F238E27FC236}">
                <a16:creationId xmlns:a16="http://schemas.microsoft.com/office/drawing/2014/main" id="{D62BDF05-1437-6245-9159-2FCDF06A8FCA}"/>
              </a:ext>
            </a:extLst>
          </p:cNvPr>
          <p:cNvSpPr/>
          <p:nvPr/>
        </p:nvSpPr>
        <p:spPr>
          <a:xfrm>
            <a:off x="3008942" y="3317750"/>
            <a:ext cx="52124" cy="10424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41" name="Freeform 248">
            <a:extLst>
              <a:ext uri="{FF2B5EF4-FFF2-40B4-BE49-F238E27FC236}">
                <a16:creationId xmlns:a16="http://schemas.microsoft.com/office/drawing/2014/main" id="{A299CFE0-8CC8-F046-B671-367B3D6B5C4F}"/>
              </a:ext>
            </a:extLst>
          </p:cNvPr>
          <p:cNvSpPr>
            <a:spLocks noChangeAspect="1" noEditPoints="1"/>
          </p:cNvSpPr>
          <p:nvPr/>
        </p:nvSpPr>
        <p:spPr bwMode="auto">
          <a:xfrm rot="5400000">
            <a:off x="3076851" y="3317750"/>
            <a:ext cx="123444" cy="104247"/>
          </a:xfrm>
          <a:custGeom>
            <a:avLst/>
            <a:gdLst>
              <a:gd name="T0" fmla="*/ 140 w 250"/>
              <a:gd name="T1" fmla="*/ 208 h 208"/>
              <a:gd name="T2" fmla="*/ 109 w 250"/>
              <a:gd name="T3" fmla="*/ 208 h 208"/>
              <a:gd name="T4" fmla="*/ 109 w 250"/>
              <a:gd name="T5" fmla="*/ 177 h 208"/>
              <a:gd name="T6" fmla="*/ 140 w 250"/>
              <a:gd name="T7" fmla="*/ 177 h 208"/>
              <a:gd name="T8" fmla="*/ 140 w 250"/>
              <a:gd name="T9" fmla="*/ 208 h 208"/>
              <a:gd name="T10" fmla="*/ 0 w 250"/>
              <a:gd name="T11" fmla="*/ 69 h 208"/>
              <a:gd name="T12" fmla="*/ 17 w 250"/>
              <a:gd name="T13" fmla="*/ 87 h 208"/>
              <a:gd name="T14" fmla="*/ 232 w 250"/>
              <a:gd name="T15" fmla="*/ 87 h 208"/>
              <a:gd name="T16" fmla="*/ 250 w 250"/>
              <a:gd name="T17" fmla="*/ 69 h 208"/>
              <a:gd name="T18" fmla="*/ 0 w 250"/>
              <a:gd name="T19" fmla="*/ 69 h 208"/>
              <a:gd name="T20" fmla="*/ 35 w 250"/>
              <a:gd name="T21" fmla="*/ 105 h 208"/>
              <a:gd name="T22" fmla="*/ 53 w 250"/>
              <a:gd name="T23" fmla="*/ 123 h 208"/>
              <a:gd name="T24" fmla="*/ 197 w 250"/>
              <a:gd name="T25" fmla="*/ 123 h 208"/>
              <a:gd name="T26" fmla="*/ 214 w 250"/>
              <a:gd name="T27" fmla="*/ 105 h 208"/>
              <a:gd name="T28" fmla="*/ 35 w 250"/>
              <a:gd name="T29" fmla="*/ 105 h 208"/>
              <a:gd name="T30" fmla="*/ 71 w 250"/>
              <a:gd name="T31" fmla="*/ 141 h 208"/>
              <a:gd name="T32" fmla="*/ 89 w 250"/>
              <a:gd name="T33" fmla="*/ 159 h 208"/>
              <a:gd name="T34" fmla="*/ 161 w 250"/>
              <a:gd name="T35" fmla="*/ 159 h 208"/>
              <a:gd name="T36" fmla="*/ 179 w 250"/>
              <a:gd name="T37" fmla="*/ 141 h 208"/>
              <a:gd name="T38" fmla="*/ 71 w 250"/>
              <a:gd name="T39" fmla="*/ 14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208">
                <a:moveTo>
                  <a:pt x="140" y="208"/>
                </a:moveTo>
                <a:cubicBezTo>
                  <a:pt x="109" y="208"/>
                  <a:pt x="109" y="208"/>
                  <a:pt x="109" y="208"/>
                </a:cubicBezTo>
                <a:cubicBezTo>
                  <a:pt x="109" y="177"/>
                  <a:pt x="109" y="177"/>
                  <a:pt x="109" y="177"/>
                </a:cubicBezTo>
                <a:cubicBezTo>
                  <a:pt x="140" y="177"/>
                  <a:pt x="140" y="177"/>
                  <a:pt x="140" y="177"/>
                </a:cubicBezTo>
                <a:lnTo>
                  <a:pt x="140" y="208"/>
                </a:lnTo>
                <a:close/>
                <a:moveTo>
                  <a:pt x="0" y="69"/>
                </a:moveTo>
                <a:cubicBezTo>
                  <a:pt x="17" y="87"/>
                  <a:pt x="17" y="87"/>
                  <a:pt x="17" y="87"/>
                </a:cubicBezTo>
                <a:cubicBezTo>
                  <a:pt x="77" y="28"/>
                  <a:pt x="173" y="28"/>
                  <a:pt x="232" y="87"/>
                </a:cubicBezTo>
                <a:cubicBezTo>
                  <a:pt x="250" y="69"/>
                  <a:pt x="250" y="69"/>
                  <a:pt x="250" y="69"/>
                </a:cubicBezTo>
                <a:cubicBezTo>
                  <a:pt x="181" y="0"/>
                  <a:pt x="69" y="0"/>
                  <a:pt x="0" y="69"/>
                </a:cubicBezTo>
                <a:moveTo>
                  <a:pt x="35" y="105"/>
                </a:moveTo>
                <a:cubicBezTo>
                  <a:pt x="53" y="123"/>
                  <a:pt x="53" y="123"/>
                  <a:pt x="53" y="123"/>
                </a:cubicBezTo>
                <a:cubicBezTo>
                  <a:pt x="93" y="83"/>
                  <a:pt x="157" y="83"/>
                  <a:pt x="197" y="123"/>
                </a:cubicBezTo>
                <a:cubicBezTo>
                  <a:pt x="214" y="105"/>
                  <a:pt x="214" y="105"/>
                  <a:pt x="214" y="105"/>
                </a:cubicBezTo>
                <a:cubicBezTo>
                  <a:pt x="165" y="55"/>
                  <a:pt x="85" y="55"/>
                  <a:pt x="35" y="105"/>
                </a:cubicBezTo>
                <a:moveTo>
                  <a:pt x="71" y="141"/>
                </a:moveTo>
                <a:cubicBezTo>
                  <a:pt x="89" y="159"/>
                  <a:pt x="89" y="159"/>
                  <a:pt x="89" y="159"/>
                </a:cubicBezTo>
                <a:cubicBezTo>
                  <a:pt x="109" y="139"/>
                  <a:pt x="141" y="139"/>
                  <a:pt x="161" y="159"/>
                </a:cubicBezTo>
                <a:cubicBezTo>
                  <a:pt x="179" y="141"/>
                  <a:pt x="179" y="141"/>
                  <a:pt x="179" y="141"/>
                </a:cubicBezTo>
                <a:cubicBezTo>
                  <a:pt x="149" y="111"/>
                  <a:pt x="101" y="111"/>
                  <a:pt x="71" y="141"/>
                </a:cubicBezTo>
              </a:path>
            </a:pathLst>
          </a:custGeom>
          <a:solidFill>
            <a:schemeClr val="bg2"/>
          </a:solidFill>
          <a:ln>
            <a:noFill/>
          </a:ln>
        </p:spPr>
        <p:txBody>
          <a:bodyPr vert="horz" wrap="square" lIns="51435" tIns="25718" rIns="51435" bIns="25718" numCol="1" anchor="t" anchorCtr="0" compatLnSpc="1">
            <a:prstTxWarp prst="textNoShape">
              <a:avLst/>
            </a:prstTxWarp>
          </a:bodyPr>
          <a:lstStyle/>
          <a:p>
            <a:endParaRPr lang="en-US" sz="1013"/>
          </a:p>
        </p:txBody>
      </p:sp>
      <p:grpSp>
        <p:nvGrpSpPr>
          <p:cNvPr id="44" name="Group 43">
            <a:extLst>
              <a:ext uri="{FF2B5EF4-FFF2-40B4-BE49-F238E27FC236}">
                <a16:creationId xmlns:a16="http://schemas.microsoft.com/office/drawing/2014/main" id="{25609F96-C65A-ED48-96D7-97C382182158}"/>
              </a:ext>
            </a:extLst>
          </p:cNvPr>
          <p:cNvGrpSpPr>
            <a:grpSpLocks noChangeAspect="1"/>
          </p:cNvGrpSpPr>
          <p:nvPr/>
        </p:nvGrpSpPr>
        <p:grpSpPr>
          <a:xfrm>
            <a:off x="696350" y="3531555"/>
            <a:ext cx="193918" cy="131200"/>
            <a:chOff x="4011923" y="3264668"/>
            <a:chExt cx="320077" cy="216557"/>
          </a:xfrm>
        </p:grpSpPr>
        <p:sp>
          <p:nvSpPr>
            <p:cNvPr id="45" name="Rectangle 44">
              <a:extLst>
                <a:ext uri="{FF2B5EF4-FFF2-40B4-BE49-F238E27FC236}">
                  <a16:creationId xmlns:a16="http://schemas.microsoft.com/office/drawing/2014/main" id="{B893FC30-0562-674E-A979-611FD7F2396A}"/>
                </a:ext>
              </a:extLst>
            </p:cNvPr>
            <p:cNvSpPr/>
            <p:nvPr/>
          </p:nvSpPr>
          <p:spPr>
            <a:xfrm>
              <a:off x="4011923" y="3270030"/>
              <a:ext cx="91440" cy="1828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46" name="Freeform 248">
              <a:extLst>
                <a:ext uri="{FF2B5EF4-FFF2-40B4-BE49-F238E27FC236}">
                  <a16:creationId xmlns:a16="http://schemas.microsoft.com/office/drawing/2014/main" id="{F2FFC1F3-9CF5-264F-AD97-83CA96311B56}"/>
                </a:ext>
              </a:extLst>
            </p:cNvPr>
            <p:cNvSpPr>
              <a:spLocks noChangeAspect="1" noEditPoints="1"/>
            </p:cNvSpPr>
            <p:nvPr/>
          </p:nvSpPr>
          <p:spPr bwMode="auto">
            <a:xfrm rot="5400000">
              <a:off x="4132281" y="3281507"/>
              <a:ext cx="216557" cy="182880"/>
            </a:xfrm>
            <a:custGeom>
              <a:avLst/>
              <a:gdLst>
                <a:gd name="T0" fmla="*/ 140 w 250"/>
                <a:gd name="T1" fmla="*/ 208 h 208"/>
                <a:gd name="T2" fmla="*/ 109 w 250"/>
                <a:gd name="T3" fmla="*/ 208 h 208"/>
                <a:gd name="T4" fmla="*/ 109 w 250"/>
                <a:gd name="T5" fmla="*/ 177 h 208"/>
                <a:gd name="T6" fmla="*/ 140 w 250"/>
                <a:gd name="T7" fmla="*/ 177 h 208"/>
                <a:gd name="T8" fmla="*/ 140 w 250"/>
                <a:gd name="T9" fmla="*/ 208 h 208"/>
                <a:gd name="T10" fmla="*/ 0 w 250"/>
                <a:gd name="T11" fmla="*/ 69 h 208"/>
                <a:gd name="T12" fmla="*/ 17 w 250"/>
                <a:gd name="T13" fmla="*/ 87 h 208"/>
                <a:gd name="T14" fmla="*/ 232 w 250"/>
                <a:gd name="T15" fmla="*/ 87 h 208"/>
                <a:gd name="T16" fmla="*/ 250 w 250"/>
                <a:gd name="T17" fmla="*/ 69 h 208"/>
                <a:gd name="T18" fmla="*/ 0 w 250"/>
                <a:gd name="T19" fmla="*/ 69 h 208"/>
                <a:gd name="T20" fmla="*/ 35 w 250"/>
                <a:gd name="T21" fmla="*/ 105 h 208"/>
                <a:gd name="T22" fmla="*/ 53 w 250"/>
                <a:gd name="T23" fmla="*/ 123 h 208"/>
                <a:gd name="T24" fmla="*/ 197 w 250"/>
                <a:gd name="T25" fmla="*/ 123 h 208"/>
                <a:gd name="T26" fmla="*/ 214 w 250"/>
                <a:gd name="T27" fmla="*/ 105 h 208"/>
                <a:gd name="T28" fmla="*/ 35 w 250"/>
                <a:gd name="T29" fmla="*/ 105 h 208"/>
                <a:gd name="T30" fmla="*/ 71 w 250"/>
                <a:gd name="T31" fmla="*/ 141 h 208"/>
                <a:gd name="T32" fmla="*/ 89 w 250"/>
                <a:gd name="T33" fmla="*/ 159 h 208"/>
                <a:gd name="T34" fmla="*/ 161 w 250"/>
                <a:gd name="T35" fmla="*/ 159 h 208"/>
                <a:gd name="T36" fmla="*/ 179 w 250"/>
                <a:gd name="T37" fmla="*/ 141 h 208"/>
                <a:gd name="T38" fmla="*/ 71 w 250"/>
                <a:gd name="T39" fmla="*/ 14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208">
                  <a:moveTo>
                    <a:pt x="140" y="208"/>
                  </a:moveTo>
                  <a:cubicBezTo>
                    <a:pt x="109" y="208"/>
                    <a:pt x="109" y="208"/>
                    <a:pt x="109" y="208"/>
                  </a:cubicBezTo>
                  <a:cubicBezTo>
                    <a:pt x="109" y="177"/>
                    <a:pt x="109" y="177"/>
                    <a:pt x="109" y="177"/>
                  </a:cubicBezTo>
                  <a:cubicBezTo>
                    <a:pt x="140" y="177"/>
                    <a:pt x="140" y="177"/>
                    <a:pt x="140" y="177"/>
                  </a:cubicBezTo>
                  <a:lnTo>
                    <a:pt x="140" y="208"/>
                  </a:lnTo>
                  <a:close/>
                  <a:moveTo>
                    <a:pt x="0" y="69"/>
                  </a:moveTo>
                  <a:cubicBezTo>
                    <a:pt x="17" y="87"/>
                    <a:pt x="17" y="87"/>
                    <a:pt x="17" y="87"/>
                  </a:cubicBezTo>
                  <a:cubicBezTo>
                    <a:pt x="77" y="28"/>
                    <a:pt x="173" y="28"/>
                    <a:pt x="232" y="87"/>
                  </a:cubicBezTo>
                  <a:cubicBezTo>
                    <a:pt x="250" y="69"/>
                    <a:pt x="250" y="69"/>
                    <a:pt x="250" y="69"/>
                  </a:cubicBezTo>
                  <a:cubicBezTo>
                    <a:pt x="181" y="0"/>
                    <a:pt x="69" y="0"/>
                    <a:pt x="0" y="69"/>
                  </a:cubicBezTo>
                  <a:moveTo>
                    <a:pt x="35" y="105"/>
                  </a:moveTo>
                  <a:cubicBezTo>
                    <a:pt x="53" y="123"/>
                    <a:pt x="53" y="123"/>
                    <a:pt x="53" y="123"/>
                  </a:cubicBezTo>
                  <a:cubicBezTo>
                    <a:pt x="93" y="83"/>
                    <a:pt x="157" y="83"/>
                    <a:pt x="197" y="123"/>
                  </a:cubicBezTo>
                  <a:cubicBezTo>
                    <a:pt x="214" y="105"/>
                    <a:pt x="214" y="105"/>
                    <a:pt x="214" y="105"/>
                  </a:cubicBezTo>
                  <a:cubicBezTo>
                    <a:pt x="165" y="55"/>
                    <a:pt x="85" y="55"/>
                    <a:pt x="35" y="105"/>
                  </a:cubicBezTo>
                  <a:moveTo>
                    <a:pt x="71" y="141"/>
                  </a:moveTo>
                  <a:cubicBezTo>
                    <a:pt x="89" y="159"/>
                    <a:pt x="89" y="159"/>
                    <a:pt x="89" y="159"/>
                  </a:cubicBezTo>
                  <a:cubicBezTo>
                    <a:pt x="109" y="139"/>
                    <a:pt x="141" y="139"/>
                    <a:pt x="161" y="159"/>
                  </a:cubicBezTo>
                  <a:cubicBezTo>
                    <a:pt x="179" y="141"/>
                    <a:pt x="179" y="141"/>
                    <a:pt x="179" y="141"/>
                  </a:cubicBezTo>
                  <a:cubicBezTo>
                    <a:pt x="149" y="111"/>
                    <a:pt x="101" y="111"/>
                    <a:pt x="71" y="141"/>
                  </a:cubicBezTo>
                </a:path>
              </a:pathLst>
            </a:custGeom>
            <a:solidFill>
              <a:schemeClr val="bg2"/>
            </a:solidFill>
            <a:ln>
              <a:noFill/>
            </a:ln>
          </p:spPr>
          <p:txBody>
            <a:bodyPr vert="horz" wrap="square" lIns="51435" tIns="25718" rIns="51435" bIns="25718" numCol="1" anchor="t" anchorCtr="0" compatLnSpc="1">
              <a:prstTxWarp prst="textNoShape">
                <a:avLst/>
              </a:prstTxWarp>
            </a:bodyPr>
            <a:lstStyle/>
            <a:p>
              <a:endParaRPr lang="en-US" sz="1013" dirty="0"/>
            </a:p>
          </p:txBody>
        </p:sp>
      </p:grpSp>
      <p:sp>
        <p:nvSpPr>
          <p:cNvPr id="48" name="Rectangle 47">
            <a:extLst>
              <a:ext uri="{FF2B5EF4-FFF2-40B4-BE49-F238E27FC236}">
                <a16:creationId xmlns:a16="http://schemas.microsoft.com/office/drawing/2014/main" id="{0B2CA522-7F1B-AD4D-BD21-FD04B2EA6805}"/>
              </a:ext>
            </a:extLst>
          </p:cNvPr>
          <p:cNvSpPr/>
          <p:nvPr/>
        </p:nvSpPr>
        <p:spPr>
          <a:xfrm>
            <a:off x="2940924" y="3316905"/>
            <a:ext cx="52969" cy="10593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49" name="Freeform 248">
            <a:extLst>
              <a:ext uri="{FF2B5EF4-FFF2-40B4-BE49-F238E27FC236}">
                <a16:creationId xmlns:a16="http://schemas.microsoft.com/office/drawing/2014/main" id="{BEABB2E4-51B0-534E-95E9-754694E1DC16}"/>
              </a:ext>
            </a:extLst>
          </p:cNvPr>
          <p:cNvSpPr>
            <a:spLocks noChangeAspect="1" noEditPoints="1"/>
          </p:cNvSpPr>
          <p:nvPr/>
        </p:nvSpPr>
        <p:spPr bwMode="auto">
          <a:xfrm rot="16200000" flipH="1">
            <a:off x="2793177" y="3316905"/>
            <a:ext cx="125446" cy="105938"/>
          </a:xfrm>
          <a:custGeom>
            <a:avLst/>
            <a:gdLst>
              <a:gd name="T0" fmla="*/ 140 w 250"/>
              <a:gd name="T1" fmla="*/ 208 h 208"/>
              <a:gd name="T2" fmla="*/ 109 w 250"/>
              <a:gd name="T3" fmla="*/ 208 h 208"/>
              <a:gd name="T4" fmla="*/ 109 w 250"/>
              <a:gd name="T5" fmla="*/ 177 h 208"/>
              <a:gd name="T6" fmla="*/ 140 w 250"/>
              <a:gd name="T7" fmla="*/ 177 h 208"/>
              <a:gd name="T8" fmla="*/ 140 w 250"/>
              <a:gd name="T9" fmla="*/ 208 h 208"/>
              <a:gd name="T10" fmla="*/ 0 w 250"/>
              <a:gd name="T11" fmla="*/ 69 h 208"/>
              <a:gd name="T12" fmla="*/ 17 w 250"/>
              <a:gd name="T13" fmla="*/ 87 h 208"/>
              <a:gd name="T14" fmla="*/ 232 w 250"/>
              <a:gd name="T15" fmla="*/ 87 h 208"/>
              <a:gd name="T16" fmla="*/ 250 w 250"/>
              <a:gd name="T17" fmla="*/ 69 h 208"/>
              <a:gd name="T18" fmla="*/ 0 w 250"/>
              <a:gd name="T19" fmla="*/ 69 h 208"/>
              <a:gd name="T20" fmla="*/ 35 w 250"/>
              <a:gd name="T21" fmla="*/ 105 h 208"/>
              <a:gd name="T22" fmla="*/ 53 w 250"/>
              <a:gd name="T23" fmla="*/ 123 h 208"/>
              <a:gd name="T24" fmla="*/ 197 w 250"/>
              <a:gd name="T25" fmla="*/ 123 h 208"/>
              <a:gd name="T26" fmla="*/ 214 w 250"/>
              <a:gd name="T27" fmla="*/ 105 h 208"/>
              <a:gd name="T28" fmla="*/ 35 w 250"/>
              <a:gd name="T29" fmla="*/ 105 h 208"/>
              <a:gd name="T30" fmla="*/ 71 w 250"/>
              <a:gd name="T31" fmla="*/ 141 h 208"/>
              <a:gd name="T32" fmla="*/ 89 w 250"/>
              <a:gd name="T33" fmla="*/ 159 h 208"/>
              <a:gd name="T34" fmla="*/ 161 w 250"/>
              <a:gd name="T35" fmla="*/ 159 h 208"/>
              <a:gd name="T36" fmla="*/ 179 w 250"/>
              <a:gd name="T37" fmla="*/ 141 h 208"/>
              <a:gd name="T38" fmla="*/ 71 w 250"/>
              <a:gd name="T39" fmla="*/ 14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208">
                <a:moveTo>
                  <a:pt x="140" y="208"/>
                </a:moveTo>
                <a:cubicBezTo>
                  <a:pt x="109" y="208"/>
                  <a:pt x="109" y="208"/>
                  <a:pt x="109" y="208"/>
                </a:cubicBezTo>
                <a:cubicBezTo>
                  <a:pt x="109" y="177"/>
                  <a:pt x="109" y="177"/>
                  <a:pt x="109" y="177"/>
                </a:cubicBezTo>
                <a:cubicBezTo>
                  <a:pt x="140" y="177"/>
                  <a:pt x="140" y="177"/>
                  <a:pt x="140" y="177"/>
                </a:cubicBezTo>
                <a:lnTo>
                  <a:pt x="140" y="208"/>
                </a:lnTo>
                <a:close/>
                <a:moveTo>
                  <a:pt x="0" y="69"/>
                </a:moveTo>
                <a:cubicBezTo>
                  <a:pt x="17" y="87"/>
                  <a:pt x="17" y="87"/>
                  <a:pt x="17" y="87"/>
                </a:cubicBezTo>
                <a:cubicBezTo>
                  <a:pt x="77" y="28"/>
                  <a:pt x="173" y="28"/>
                  <a:pt x="232" y="87"/>
                </a:cubicBezTo>
                <a:cubicBezTo>
                  <a:pt x="250" y="69"/>
                  <a:pt x="250" y="69"/>
                  <a:pt x="250" y="69"/>
                </a:cubicBezTo>
                <a:cubicBezTo>
                  <a:pt x="181" y="0"/>
                  <a:pt x="69" y="0"/>
                  <a:pt x="0" y="69"/>
                </a:cubicBezTo>
                <a:moveTo>
                  <a:pt x="35" y="105"/>
                </a:moveTo>
                <a:cubicBezTo>
                  <a:pt x="53" y="123"/>
                  <a:pt x="53" y="123"/>
                  <a:pt x="53" y="123"/>
                </a:cubicBezTo>
                <a:cubicBezTo>
                  <a:pt x="93" y="83"/>
                  <a:pt x="157" y="83"/>
                  <a:pt x="197" y="123"/>
                </a:cubicBezTo>
                <a:cubicBezTo>
                  <a:pt x="214" y="105"/>
                  <a:pt x="214" y="105"/>
                  <a:pt x="214" y="105"/>
                </a:cubicBezTo>
                <a:cubicBezTo>
                  <a:pt x="165" y="55"/>
                  <a:pt x="85" y="55"/>
                  <a:pt x="35" y="105"/>
                </a:cubicBezTo>
                <a:moveTo>
                  <a:pt x="71" y="141"/>
                </a:moveTo>
                <a:cubicBezTo>
                  <a:pt x="89" y="159"/>
                  <a:pt x="89" y="159"/>
                  <a:pt x="89" y="159"/>
                </a:cubicBezTo>
                <a:cubicBezTo>
                  <a:pt x="109" y="139"/>
                  <a:pt x="141" y="139"/>
                  <a:pt x="161" y="159"/>
                </a:cubicBezTo>
                <a:cubicBezTo>
                  <a:pt x="179" y="141"/>
                  <a:pt x="179" y="141"/>
                  <a:pt x="179" y="141"/>
                </a:cubicBezTo>
                <a:cubicBezTo>
                  <a:pt x="149" y="111"/>
                  <a:pt x="101" y="111"/>
                  <a:pt x="71" y="141"/>
                </a:cubicBezTo>
              </a:path>
            </a:pathLst>
          </a:custGeom>
          <a:solidFill>
            <a:schemeClr val="bg2"/>
          </a:solidFill>
          <a:ln>
            <a:noFill/>
          </a:ln>
        </p:spPr>
        <p:txBody>
          <a:bodyPr vert="horz" wrap="square" lIns="51435" tIns="25718" rIns="51435" bIns="25718" numCol="1" anchor="t" anchorCtr="0" compatLnSpc="1">
            <a:prstTxWarp prst="textNoShape">
              <a:avLst/>
            </a:prstTxWarp>
          </a:bodyPr>
          <a:lstStyle/>
          <a:p>
            <a:endParaRPr lang="en-US" sz="1013"/>
          </a:p>
        </p:txBody>
      </p:sp>
      <p:sp>
        <p:nvSpPr>
          <p:cNvPr id="50" name="Rectangle 49">
            <a:extLst>
              <a:ext uri="{FF2B5EF4-FFF2-40B4-BE49-F238E27FC236}">
                <a16:creationId xmlns:a16="http://schemas.microsoft.com/office/drawing/2014/main" id="{FB799E9C-3670-C748-AF4D-FE64B69BD21C}"/>
              </a:ext>
            </a:extLst>
          </p:cNvPr>
          <p:cNvSpPr/>
          <p:nvPr/>
        </p:nvSpPr>
        <p:spPr>
          <a:xfrm>
            <a:off x="459499" y="3544186"/>
            <a:ext cx="52969" cy="10593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52" name="Freeform 248">
            <a:extLst>
              <a:ext uri="{FF2B5EF4-FFF2-40B4-BE49-F238E27FC236}">
                <a16:creationId xmlns:a16="http://schemas.microsoft.com/office/drawing/2014/main" id="{049A1BC4-4E8D-8A4A-AD4A-D41FA5457624}"/>
              </a:ext>
            </a:extLst>
          </p:cNvPr>
          <p:cNvSpPr>
            <a:spLocks noChangeAspect="1" noEditPoints="1"/>
          </p:cNvSpPr>
          <p:nvPr/>
        </p:nvSpPr>
        <p:spPr bwMode="auto">
          <a:xfrm rot="16200000" flipH="1">
            <a:off x="311752" y="3544186"/>
            <a:ext cx="125446" cy="105938"/>
          </a:xfrm>
          <a:custGeom>
            <a:avLst/>
            <a:gdLst>
              <a:gd name="T0" fmla="*/ 140 w 250"/>
              <a:gd name="T1" fmla="*/ 208 h 208"/>
              <a:gd name="T2" fmla="*/ 109 w 250"/>
              <a:gd name="T3" fmla="*/ 208 h 208"/>
              <a:gd name="T4" fmla="*/ 109 w 250"/>
              <a:gd name="T5" fmla="*/ 177 h 208"/>
              <a:gd name="T6" fmla="*/ 140 w 250"/>
              <a:gd name="T7" fmla="*/ 177 h 208"/>
              <a:gd name="T8" fmla="*/ 140 w 250"/>
              <a:gd name="T9" fmla="*/ 208 h 208"/>
              <a:gd name="T10" fmla="*/ 0 w 250"/>
              <a:gd name="T11" fmla="*/ 69 h 208"/>
              <a:gd name="T12" fmla="*/ 17 w 250"/>
              <a:gd name="T13" fmla="*/ 87 h 208"/>
              <a:gd name="T14" fmla="*/ 232 w 250"/>
              <a:gd name="T15" fmla="*/ 87 h 208"/>
              <a:gd name="T16" fmla="*/ 250 w 250"/>
              <a:gd name="T17" fmla="*/ 69 h 208"/>
              <a:gd name="T18" fmla="*/ 0 w 250"/>
              <a:gd name="T19" fmla="*/ 69 h 208"/>
              <a:gd name="T20" fmla="*/ 35 w 250"/>
              <a:gd name="T21" fmla="*/ 105 h 208"/>
              <a:gd name="T22" fmla="*/ 53 w 250"/>
              <a:gd name="T23" fmla="*/ 123 h 208"/>
              <a:gd name="T24" fmla="*/ 197 w 250"/>
              <a:gd name="T25" fmla="*/ 123 h 208"/>
              <a:gd name="T26" fmla="*/ 214 w 250"/>
              <a:gd name="T27" fmla="*/ 105 h 208"/>
              <a:gd name="T28" fmla="*/ 35 w 250"/>
              <a:gd name="T29" fmla="*/ 105 h 208"/>
              <a:gd name="T30" fmla="*/ 71 w 250"/>
              <a:gd name="T31" fmla="*/ 141 h 208"/>
              <a:gd name="T32" fmla="*/ 89 w 250"/>
              <a:gd name="T33" fmla="*/ 159 h 208"/>
              <a:gd name="T34" fmla="*/ 161 w 250"/>
              <a:gd name="T35" fmla="*/ 159 h 208"/>
              <a:gd name="T36" fmla="*/ 179 w 250"/>
              <a:gd name="T37" fmla="*/ 141 h 208"/>
              <a:gd name="T38" fmla="*/ 71 w 250"/>
              <a:gd name="T39" fmla="*/ 14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208">
                <a:moveTo>
                  <a:pt x="140" y="208"/>
                </a:moveTo>
                <a:cubicBezTo>
                  <a:pt x="109" y="208"/>
                  <a:pt x="109" y="208"/>
                  <a:pt x="109" y="208"/>
                </a:cubicBezTo>
                <a:cubicBezTo>
                  <a:pt x="109" y="177"/>
                  <a:pt x="109" y="177"/>
                  <a:pt x="109" y="177"/>
                </a:cubicBezTo>
                <a:cubicBezTo>
                  <a:pt x="140" y="177"/>
                  <a:pt x="140" y="177"/>
                  <a:pt x="140" y="177"/>
                </a:cubicBezTo>
                <a:lnTo>
                  <a:pt x="140" y="208"/>
                </a:lnTo>
                <a:close/>
                <a:moveTo>
                  <a:pt x="0" y="69"/>
                </a:moveTo>
                <a:cubicBezTo>
                  <a:pt x="17" y="87"/>
                  <a:pt x="17" y="87"/>
                  <a:pt x="17" y="87"/>
                </a:cubicBezTo>
                <a:cubicBezTo>
                  <a:pt x="77" y="28"/>
                  <a:pt x="173" y="28"/>
                  <a:pt x="232" y="87"/>
                </a:cubicBezTo>
                <a:cubicBezTo>
                  <a:pt x="250" y="69"/>
                  <a:pt x="250" y="69"/>
                  <a:pt x="250" y="69"/>
                </a:cubicBezTo>
                <a:cubicBezTo>
                  <a:pt x="181" y="0"/>
                  <a:pt x="69" y="0"/>
                  <a:pt x="0" y="69"/>
                </a:cubicBezTo>
                <a:moveTo>
                  <a:pt x="35" y="105"/>
                </a:moveTo>
                <a:cubicBezTo>
                  <a:pt x="53" y="123"/>
                  <a:pt x="53" y="123"/>
                  <a:pt x="53" y="123"/>
                </a:cubicBezTo>
                <a:cubicBezTo>
                  <a:pt x="93" y="83"/>
                  <a:pt x="157" y="83"/>
                  <a:pt x="197" y="123"/>
                </a:cubicBezTo>
                <a:cubicBezTo>
                  <a:pt x="214" y="105"/>
                  <a:pt x="214" y="105"/>
                  <a:pt x="214" y="105"/>
                </a:cubicBezTo>
                <a:cubicBezTo>
                  <a:pt x="165" y="55"/>
                  <a:pt x="85" y="55"/>
                  <a:pt x="35" y="105"/>
                </a:cubicBezTo>
                <a:moveTo>
                  <a:pt x="71" y="141"/>
                </a:moveTo>
                <a:cubicBezTo>
                  <a:pt x="89" y="159"/>
                  <a:pt x="89" y="159"/>
                  <a:pt x="89" y="159"/>
                </a:cubicBezTo>
                <a:cubicBezTo>
                  <a:pt x="109" y="139"/>
                  <a:pt x="141" y="139"/>
                  <a:pt x="161" y="159"/>
                </a:cubicBezTo>
                <a:cubicBezTo>
                  <a:pt x="179" y="141"/>
                  <a:pt x="179" y="141"/>
                  <a:pt x="179" y="141"/>
                </a:cubicBezTo>
                <a:cubicBezTo>
                  <a:pt x="149" y="111"/>
                  <a:pt x="101" y="111"/>
                  <a:pt x="71" y="141"/>
                </a:cubicBezTo>
              </a:path>
            </a:pathLst>
          </a:custGeom>
          <a:solidFill>
            <a:schemeClr val="bg2"/>
          </a:solidFill>
          <a:ln>
            <a:noFill/>
          </a:ln>
        </p:spPr>
        <p:txBody>
          <a:bodyPr vert="horz" wrap="square" lIns="51435" tIns="25718" rIns="51435" bIns="25718" numCol="1" anchor="t" anchorCtr="0" compatLnSpc="1">
            <a:prstTxWarp prst="textNoShape">
              <a:avLst/>
            </a:prstTxWarp>
          </a:bodyPr>
          <a:lstStyle/>
          <a:p>
            <a:endParaRPr lang="en-US" sz="1013"/>
          </a:p>
        </p:txBody>
      </p:sp>
      <p:sp>
        <p:nvSpPr>
          <p:cNvPr id="54" name="Triangle 53">
            <a:extLst>
              <a:ext uri="{FF2B5EF4-FFF2-40B4-BE49-F238E27FC236}">
                <a16:creationId xmlns:a16="http://schemas.microsoft.com/office/drawing/2014/main" id="{5A6175C4-8734-9846-AD8D-A578329D1CEB}"/>
              </a:ext>
            </a:extLst>
          </p:cNvPr>
          <p:cNvSpPr/>
          <p:nvPr/>
        </p:nvSpPr>
        <p:spPr>
          <a:xfrm rot="5400000">
            <a:off x="2354948" y="3711432"/>
            <a:ext cx="2674620" cy="137160"/>
          </a:xfrm>
          <a:prstGeom prs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20014582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41057" y="3135889"/>
            <a:ext cx="3502982" cy="1869576"/>
          </a:xfrm>
        </p:spPr>
        <p:txBody>
          <a:bodyPr/>
          <a:lstStyle/>
          <a:p>
            <a:r>
              <a:rPr lang="en-US" dirty="0"/>
              <a:t>Test Applications</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219505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5E75F-7201-4FEC-A409-78529E223FFC}"/>
              </a:ext>
            </a:extLst>
          </p:cNvPr>
          <p:cNvSpPr>
            <a:spLocks noGrp="1"/>
          </p:cNvSpPr>
          <p:nvPr>
            <p:ph type="title"/>
          </p:nvPr>
        </p:nvSpPr>
        <p:spPr/>
        <p:txBody>
          <a:bodyPr/>
          <a:lstStyle/>
          <a:p>
            <a:r>
              <a:rPr lang="en-US" dirty="0"/>
              <a:t>Test Applications in FWA</a:t>
            </a:r>
          </a:p>
        </p:txBody>
      </p:sp>
      <p:pic>
        <p:nvPicPr>
          <p:cNvPr id="4" name="Content Placeholder 3">
            <a:extLst>
              <a:ext uri="{FF2B5EF4-FFF2-40B4-BE49-F238E27FC236}">
                <a16:creationId xmlns:a16="http://schemas.microsoft.com/office/drawing/2014/main" id="{59F08BEB-A002-412E-8E09-B2500F14F077}"/>
              </a:ext>
            </a:extLst>
          </p:cNvPr>
          <p:cNvPicPr>
            <a:picLocks noGrp="1" noChangeAspect="1"/>
          </p:cNvPicPr>
          <p:nvPr>
            <p:ph idx="1"/>
          </p:nvPr>
        </p:nvPicPr>
        <p:blipFill>
          <a:blip r:embed="rId2"/>
          <a:stretch>
            <a:fillRect/>
          </a:stretch>
        </p:blipFill>
        <p:spPr>
          <a:xfrm>
            <a:off x="713673" y="906243"/>
            <a:ext cx="7298128" cy="2907848"/>
          </a:xfrm>
          <a:prstGeom prst="rect">
            <a:avLst/>
          </a:prstGeom>
        </p:spPr>
      </p:pic>
      <p:sp>
        <p:nvSpPr>
          <p:cNvPr id="3" name="TextBox 2">
            <a:extLst>
              <a:ext uri="{FF2B5EF4-FFF2-40B4-BE49-F238E27FC236}">
                <a16:creationId xmlns:a16="http://schemas.microsoft.com/office/drawing/2014/main" id="{E3349D3A-E8EA-478F-BBCF-C314E88C2A1E}"/>
              </a:ext>
            </a:extLst>
          </p:cNvPr>
          <p:cNvSpPr txBox="1"/>
          <p:nvPr/>
        </p:nvSpPr>
        <p:spPr>
          <a:xfrm>
            <a:off x="2300158" y="3968327"/>
            <a:ext cx="1850833" cy="2031325"/>
          </a:xfrm>
          <a:prstGeom prst="rect">
            <a:avLst/>
          </a:prstGeom>
          <a:noFill/>
        </p:spPr>
        <p:txBody>
          <a:bodyPr wrap="square" rtlCol="0">
            <a:spAutoFit/>
          </a:bodyPr>
          <a:lstStyle/>
          <a:p>
            <a:r>
              <a:rPr lang="en-US" dirty="0"/>
              <a:t>Backhaul (MW or wired)</a:t>
            </a:r>
          </a:p>
          <a:p>
            <a:r>
              <a:rPr lang="en-US" dirty="0"/>
              <a:t>Fiber Inspection, OTDR, Ethernet</a:t>
            </a:r>
          </a:p>
          <a:p>
            <a:r>
              <a:rPr lang="en-US" dirty="0"/>
              <a:t>RFC2544/ Y.1564</a:t>
            </a:r>
          </a:p>
        </p:txBody>
      </p:sp>
      <p:sp>
        <p:nvSpPr>
          <p:cNvPr id="6" name="TextBox 5">
            <a:extLst>
              <a:ext uri="{FF2B5EF4-FFF2-40B4-BE49-F238E27FC236}">
                <a16:creationId xmlns:a16="http://schemas.microsoft.com/office/drawing/2014/main" id="{EAEAAECF-CFA5-41E3-A373-75D4A944B17B}"/>
              </a:ext>
            </a:extLst>
          </p:cNvPr>
          <p:cNvSpPr txBox="1"/>
          <p:nvPr/>
        </p:nvSpPr>
        <p:spPr>
          <a:xfrm>
            <a:off x="473230" y="3948130"/>
            <a:ext cx="1721055" cy="2308324"/>
          </a:xfrm>
          <a:prstGeom prst="rect">
            <a:avLst/>
          </a:prstGeom>
          <a:noFill/>
        </p:spPr>
        <p:txBody>
          <a:bodyPr wrap="square" rtlCol="0">
            <a:spAutoFit/>
          </a:bodyPr>
          <a:lstStyle/>
          <a:p>
            <a:r>
              <a:rPr lang="en-US" dirty="0"/>
              <a:t>Core/Lab (EPC) -  UE and Core emulation tools.  Protocol Analysis. Radio Compliance</a:t>
            </a:r>
          </a:p>
        </p:txBody>
      </p:sp>
      <p:sp>
        <p:nvSpPr>
          <p:cNvPr id="7" name="TextBox 6">
            <a:extLst>
              <a:ext uri="{FF2B5EF4-FFF2-40B4-BE49-F238E27FC236}">
                <a16:creationId xmlns:a16="http://schemas.microsoft.com/office/drawing/2014/main" id="{FD041B5B-5E24-46EF-B94C-1E5602F1A1C9}"/>
              </a:ext>
            </a:extLst>
          </p:cNvPr>
          <p:cNvSpPr txBox="1"/>
          <p:nvPr/>
        </p:nvSpPr>
        <p:spPr>
          <a:xfrm>
            <a:off x="4362737" y="3957310"/>
            <a:ext cx="1718746" cy="2308324"/>
          </a:xfrm>
          <a:prstGeom prst="rect">
            <a:avLst/>
          </a:prstGeom>
          <a:noFill/>
        </p:spPr>
        <p:txBody>
          <a:bodyPr wrap="square" rtlCol="0">
            <a:spAutoFit/>
          </a:bodyPr>
          <a:lstStyle/>
          <a:p>
            <a:r>
              <a:rPr lang="en-US" dirty="0"/>
              <a:t>Site – Antenna Alignment, Fiber Inspection, SFP Check, CPRI Check, Coax and Antenna RL </a:t>
            </a:r>
          </a:p>
        </p:txBody>
      </p:sp>
      <p:sp>
        <p:nvSpPr>
          <p:cNvPr id="8" name="TextBox 7">
            <a:extLst>
              <a:ext uri="{FF2B5EF4-FFF2-40B4-BE49-F238E27FC236}">
                <a16:creationId xmlns:a16="http://schemas.microsoft.com/office/drawing/2014/main" id="{DE80D787-74F0-4240-8BBA-A2EDB8AB1B4A}"/>
              </a:ext>
            </a:extLst>
          </p:cNvPr>
          <p:cNvSpPr txBox="1"/>
          <p:nvPr/>
        </p:nvSpPr>
        <p:spPr>
          <a:xfrm>
            <a:off x="6081483" y="3948130"/>
            <a:ext cx="1451687" cy="1477328"/>
          </a:xfrm>
          <a:prstGeom prst="rect">
            <a:avLst/>
          </a:prstGeom>
          <a:noFill/>
        </p:spPr>
        <p:txBody>
          <a:bodyPr wrap="square" rtlCol="0">
            <a:spAutoFit/>
          </a:bodyPr>
          <a:lstStyle/>
          <a:p>
            <a:r>
              <a:rPr lang="en-US" dirty="0"/>
              <a:t>OTA – Signal Validation, Coverage, Interference </a:t>
            </a:r>
          </a:p>
        </p:txBody>
      </p:sp>
      <p:sp>
        <p:nvSpPr>
          <p:cNvPr id="9" name="TextBox 8">
            <a:extLst>
              <a:ext uri="{FF2B5EF4-FFF2-40B4-BE49-F238E27FC236}">
                <a16:creationId xmlns:a16="http://schemas.microsoft.com/office/drawing/2014/main" id="{7180872F-F8DB-4B0E-9F03-B05D16854FD4}"/>
              </a:ext>
            </a:extLst>
          </p:cNvPr>
          <p:cNvSpPr txBox="1"/>
          <p:nvPr/>
        </p:nvSpPr>
        <p:spPr>
          <a:xfrm>
            <a:off x="7533170" y="3869176"/>
            <a:ext cx="1451687" cy="2031325"/>
          </a:xfrm>
          <a:prstGeom prst="rect">
            <a:avLst/>
          </a:prstGeom>
          <a:noFill/>
        </p:spPr>
        <p:txBody>
          <a:bodyPr wrap="square" rtlCol="0">
            <a:spAutoFit/>
          </a:bodyPr>
          <a:lstStyle/>
          <a:p>
            <a:r>
              <a:rPr lang="en-US" dirty="0"/>
              <a:t>Premise – CPE Location, WIFI Quality, Throughput,  RFC6349</a:t>
            </a:r>
          </a:p>
        </p:txBody>
      </p:sp>
    </p:spTree>
    <p:extLst>
      <p:ext uri="{BB962C8B-B14F-4D97-AF65-F5344CB8AC3E}">
        <p14:creationId xmlns:p14="http://schemas.microsoft.com/office/powerpoint/2010/main" val="66074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82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5E75F-7201-4FEC-A409-78529E223FFC}"/>
              </a:ext>
            </a:extLst>
          </p:cNvPr>
          <p:cNvSpPr>
            <a:spLocks noGrp="1"/>
          </p:cNvSpPr>
          <p:nvPr>
            <p:ph type="title"/>
          </p:nvPr>
        </p:nvSpPr>
        <p:spPr>
          <a:xfrm>
            <a:off x="1366184" y="381102"/>
            <a:ext cx="8458200" cy="513393"/>
          </a:xfrm>
        </p:spPr>
        <p:txBody>
          <a:bodyPr/>
          <a:lstStyle/>
          <a:p>
            <a:r>
              <a:rPr lang="en-US" dirty="0"/>
              <a:t>Point to Point and Point to Multi-Point</a:t>
            </a:r>
          </a:p>
        </p:txBody>
      </p:sp>
      <p:sp>
        <p:nvSpPr>
          <p:cNvPr id="3" name="TextBox 2">
            <a:extLst>
              <a:ext uri="{FF2B5EF4-FFF2-40B4-BE49-F238E27FC236}">
                <a16:creationId xmlns:a16="http://schemas.microsoft.com/office/drawing/2014/main" id="{D6477189-E22E-4390-917E-99E389A2B812}"/>
              </a:ext>
            </a:extLst>
          </p:cNvPr>
          <p:cNvSpPr txBox="1"/>
          <p:nvPr/>
        </p:nvSpPr>
        <p:spPr>
          <a:xfrm>
            <a:off x="7649842" y="3149651"/>
            <a:ext cx="1085081" cy="715581"/>
          </a:xfrm>
          <a:prstGeom prst="rect">
            <a:avLst/>
          </a:prstGeom>
          <a:noFill/>
        </p:spPr>
        <p:txBody>
          <a:bodyPr wrap="square" rtlCol="0">
            <a:spAutoFit/>
          </a:bodyPr>
          <a:lstStyle/>
          <a:p>
            <a:r>
              <a:rPr lang="en-US" sz="1350" dirty="0"/>
              <a:t>Source: </a:t>
            </a:r>
            <a:r>
              <a:rPr lang="en-US" sz="1350" dirty="0" err="1"/>
              <a:t>Airspan</a:t>
            </a:r>
            <a:r>
              <a:rPr lang="en-US" sz="1350" dirty="0"/>
              <a:t> Networks</a:t>
            </a:r>
          </a:p>
        </p:txBody>
      </p:sp>
      <p:pic>
        <p:nvPicPr>
          <p:cNvPr id="5" name="Picture 4">
            <a:extLst>
              <a:ext uri="{FF2B5EF4-FFF2-40B4-BE49-F238E27FC236}">
                <a16:creationId xmlns:a16="http://schemas.microsoft.com/office/drawing/2014/main" id="{C4A4BCC1-2195-4DF7-950F-33B1800261B1}"/>
              </a:ext>
            </a:extLst>
          </p:cNvPr>
          <p:cNvPicPr>
            <a:picLocks noChangeAspect="1"/>
          </p:cNvPicPr>
          <p:nvPr/>
        </p:nvPicPr>
        <p:blipFill>
          <a:blip r:embed="rId2"/>
          <a:stretch>
            <a:fillRect/>
          </a:stretch>
        </p:blipFill>
        <p:spPr>
          <a:xfrm>
            <a:off x="971565" y="3524689"/>
            <a:ext cx="6776430" cy="2063779"/>
          </a:xfrm>
          <a:prstGeom prst="rect">
            <a:avLst/>
          </a:prstGeom>
        </p:spPr>
      </p:pic>
      <p:pic>
        <p:nvPicPr>
          <p:cNvPr id="8" name="Picture 7">
            <a:extLst>
              <a:ext uri="{FF2B5EF4-FFF2-40B4-BE49-F238E27FC236}">
                <a16:creationId xmlns:a16="http://schemas.microsoft.com/office/drawing/2014/main" id="{EEB33F5C-878F-446A-8D61-EF13D7E4F7F9}"/>
              </a:ext>
            </a:extLst>
          </p:cNvPr>
          <p:cNvPicPr>
            <a:picLocks noChangeAspect="1"/>
          </p:cNvPicPr>
          <p:nvPr/>
        </p:nvPicPr>
        <p:blipFill>
          <a:blip r:embed="rId3"/>
          <a:stretch>
            <a:fillRect/>
          </a:stretch>
        </p:blipFill>
        <p:spPr>
          <a:xfrm>
            <a:off x="1244907" y="1269532"/>
            <a:ext cx="6164442" cy="1904173"/>
          </a:xfrm>
          <a:prstGeom prst="rect">
            <a:avLst/>
          </a:prstGeom>
        </p:spPr>
      </p:pic>
    </p:spTree>
    <p:extLst>
      <p:ext uri="{BB962C8B-B14F-4D97-AF65-F5344CB8AC3E}">
        <p14:creationId xmlns:p14="http://schemas.microsoft.com/office/powerpoint/2010/main" val="501048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D4F38B20-9372-4BA1-83D9-57CDC065FA27}"/>
              </a:ext>
            </a:extLst>
          </p:cNvPr>
          <p:cNvSpPr/>
          <p:nvPr/>
        </p:nvSpPr>
        <p:spPr>
          <a:xfrm>
            <a:off x="569460" y="4158498"/>
            <a:ext cx="1269765" cy="1222557"/>
          </a:xfrm>
          <a:prstGeom prst="cloud">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47107" name="Freeform 133"/>
          <p:cNvSpPr>
            <a:spLocks/>
          </p:cNvSpPr>
          <p:nvPr/>
        </p:nvSpPr>
        <p:spPr bwMode="auto">
          <a:xfrm>
            <a:off x="3213024" y="2565442"/>
            <a:ext cx="133350" cy="766763"/>
          </a:xfrm>
          <a:custGeom>
            <a:avLst/>
            <a:gdLst>
              <a:gd name="T0" fmla="*/ 2147483647 w 120"/>
              <a:gd name="T1" fmla="*/ 0 h 348"/>
              <a:gd name="T2" fmla="*/ 2147483647 w 120"/>
              <a:gd name="T3" fmla="*/ 2147483647 h 348"/>
              <a:gd name="T4" fmla="*/ 0 w 120"/>
              <a:gd name="T5" fmla="*/ 2147483647 h 348"/>
              <a:gd name="T6" fmla="*/ 0 60000 65536"/>
              <a:gd name="T7" fmla="*/ 0 60000 65536"/>
              <a:gd name="T8" fmla="*/ 0 60000 65536"/>
              <a:gd name="T9" fmla="*/ 0 w 120"/>
              <a:gd name="T10" fmla="*/ 0 h 348"/>
              <a:gd name="T11" fmla="*/ 120 w 120"/>
              <a:gd name="T12" fmla="*/ 348 h 348"/>
            </a:gdLst>
            <a:ahLst/>
            <a:cxnLst>
              <a:cxn ang="T6">
                <a:pos x="T0" y="T1"/>
              </a:cxn>
              <a:cxn ang="T7">
                <a:pos x="T2" y="T3"/>
              </a:cxn>
              <a:cxn ang="T8">
                <a:pos x="T4" y="T5"/>
              </a:cxn>
            </a:cxnLst>
            <a:rect l="T9" t="T10" r="T11" b="T12"/>
            <a:pathLst>
              <a:path w="120" h="348">
                <a:moveTo>
                  <a:pt x="120" y="0"/>
                </a:moveTo>
                <a:cubicBezTo>
                  <a:pt x="74" y="68"/>
                  <a:pt x="69" y="149"/>
                  <a:pt x="24" y="216"/>
                </a:cubicBezTo>
                <a:cubicBezTo>
                  <a:pt x="16" y="260"/>
                  <a:pt x="0" y="348"/>
                  <a:pt x="0" y="348"/>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62614" tIns="31307" rIns="62614" bIns="31307" anchor="ctr"/>
          <a:lstStyle/>
          <a:p>
            <a:pPr defTabSz="342900"/>
            <a:endParaRPr lang="en-GB" sz="1350">
              <a:solidFill>
                <a:srgbClr val="000000"/>
              </a:solidFill>
            </a:endParaRPr>
          </a:p>
        </p:txBody>
      </p:sp>
      <p:sp>
        <p:nvSpPr>
          <p:cNvPr id="47108" name="Rectangle 2"/>
          <p:cNvSpPr>
            <a:spLocks noGrp="1" noChangeArrowheads="1"/>
          </p:cNvSpPr>
          <p:nvPr>
            <p:ph type="title"/>
          </p:nvPr>
        </p:nvSpPr>
        <p:spPr/>
        <p:txBody>
          <a:bodyPr>
            <a:normAutofit/>
          </a:bodyPr>
          <a:lstStyle/>
          <a:p>
            <a:pPr eaLnBrk="1" hangingPunct="1"/>
            <a:r>
              <a:rPr lang="en-US" dirty="0"/>
              <a:t>Applications: Residential Broadband (PMP)</a:t>
            </a:r>
          </a:p>
        </p:txBody>
      </p:sp>
      <p:sp>
        <p:nvSpPr>
          <p:cNvPr id="4382723" name="AutoShape 3"/>
          <p:cNvSpPr>
            <a:spLocks noChangeArrowheads="1"/>
          </p:cNvSpPr>
          <p:nvPr/>
        </p:nvSpPr>
        <p:spPr bwMode="auto">
          <a:xfrm>
            <a:off x="2289099" y="4335904"/>
            <a:ext cx="2000250" cy="534590"/>
          </a:xfrm>
          <a:prstGeom prst="hexagon">
            <a:avLst>
              <a:gd name="adj" fmla="val 93541"/>
              <a:gd name="vf" fmla="val 115470"/>
            </a:avLst>
          </a:prstGeom>
          <a:solidFill>
            <a:srgbClr val="FFFF99"/>
          </a:solidFill>
          <a:ln w="9525">
            <a:solidFill>
              <a:schemeClr val="tx1"/>
            </a:solidFill>
            <a:miter lim="800000"/>
            <a:headEnd/>
            <a:tailEnd/>
          </a:ln>
          <a:effectLst>
            <a:outerShdw dist="35921" dir="2700000" algn="ctr" rotWithShape="0">
              <a:schemeClr val="bg2"/>
            </a:outerShdw>
          </a:effectLst>
        </p:spPr>
        <p:txBody>
          <a:bodyPr wrap="none" anchor="ctr"/>
          <a:lstStyle/>
          <a:p>
            <a:pPr defTabSz="342900">
              <a:defRPr/>
            </a:pPr>
            <a:endParaRPr lang="en-US" sz="1350">
              <a:solidFill>
                <a:srgbClr val="000000"/>
              </a:solidFill>
            </a:endParaRPr>
          </a:p>
        </p:txBody>
      </p:sp>
      <p:sp>
        <p:nvSpPr>
          <p:cNvPr id="47110" name="AutoShape 4"/>
          <p:cNvSpPr>
            <a:spLocks noChangeArrowheads="1"/>
          </p:cNvSpPr>
          <p:nvPr/>
        </p:nvSpPr>
        <p:spPr bwMode="auto">
          <a:xfrm>
            <a:off x="3167780" y="1670094"/>
            <a:ext cx="90488" cy="2783681"/>
          </a:xfrm>
          <a:prstGeom prst="roundRect">
            <a:avLst>
              <a:gd name="adj" fmla="val 16667"/>
            </a:avLst>
          </a:prstGeom>
          <a:solidFill>
            <a:srgbClr val="C8C8C8"/>
          </a:solidFill>
          <a:ln w="9525">
            <a:solidFill>
              <a:srgbClr val="B3B3B3"/>
            </a:solidFill>
            <a:round/>
            <a:headEnd/>
            <a:tailEnd/>
          </a:ln>
        </p:spPr>
        <p:txBody>
          <a:bodyPr wrap="none" anchor="ctr"/>
          <a:lstStyle/>
          <a:p>
            <a:pPr defTabSz="342900"/>
            <a:endParaRPr lang="en-US" sz="1350">
              <a:solidFill>
                <a:srgbClr val="000000"/>
              </a:solidFill>
            </a:endParaRPr>
          </a:p>
        </p:txBody>
      </p:sp>
      <p:grpSp>
        <p:nvGrpSpPr>
          <p:cNvPr id="47111" name="Group 5"/>
          <p:cNvGrpSpPr>
            <a:grpSpLocks/>
          </p:cNvGrpSpPr>
          <p:nvPr/>
        </p:nvGrpSpPr>
        <p:grpSpPr bwMode="auto">
          <a:xfrm>
            <a:off x="2617712" y="4627605"/>
            <a:ext cx="571500" cy="342900"/>
            <a:chOff x="3905" y="2373"/>
            <a:chExt cx="392" cy="228"/>
          </a:xfrm>
        </p:grpSpPr>
        <p:sp>
          <p:nvSpPr>
            <p:cNvPr id="47209" name="Oval 6"/>
            <p:cNvSpPr>
              <a:spLocks noChangeArrowheads="1"/>
            </p:cNvSpPr>
            <p:nvPr/>
          </p:nvSpPr>
          <p:spPr bwMode="auto">
            <a:xfrm>
              <a:off x="3906" y="2469"/>
              <a:ext cx="389" cy="132"/>
            </a:xfrm>
            <a:prstGeom prst="ellipse">
              <a:avLst/>
            </a:prstGeom>
            <a:solidFill>
              <a:srgbClr val="0078AA"/>
            </a:solidFill>
            <a:ln w="4763">
              <a:solidFill>
                <a:srgbClr val="AAE6FF"/>
              </a:solidFill>
              <a:round/>
              <a:headEnd/>
              <a:tailEnd/>
            </a:ln>
          </p:spPr>
          <p:txBody>
            <a:bodyPr/>
            <a:lstStyle/>
            <a:p>
              <a:pPr defTabSz="342900"/>
              <a:endParaRPr lang="en-US" sz="1350">
                <a:solidFill>
                  <a:srgbClr val="000000"/>
                </a:solidFill>
              </a:endParaRPr>
            </a:p>
          </p:txBody>
        </p:sp>
        <p:sp>
          <p:nvSpPr>
            <p:cNvPr id="47210" name="Rectangle 7"/>
            <p:cNvSpPr>
              <a:spLocks noChangeArrowheads="1"/>
            </p:cNvSpPr>
            <p:nvPr/>
          </p:nvSpPr>
          <p:spPr bwMode="auto">
            <a:xfrm>
              <a:off x="3905" y="2441"/>
              <a:ext cx="391" cy="96"/>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342900"/>
              <a:endParaRPr lang="en-US" sz="1350">
                <a:solidFill>
                  <a:srgbClr val="000000"/>
                </a:solidFill>
              </a:endParaRPr>
            </a:p>
          </p:txBody>
        </p:sp>
        <p:sp>
          <p:nvSpPr>
            <p:cNvPr id="47211" name="Rectangle 8"/>
            <p:cNvSpPr>
              <a:spLocks noChangeArrowheads="1"/>
            </p:cNvSpPr>
            <p:nvPr/>
          </p:nvSpPr>
          <p:spPr bwMode="auto">
            <a:xfrm>
              <a:off x="3905" y="2441"/>
              <a:ext cx="391" cy="96"/>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342900"/>
              <a:endParaRPr lang="en-US" sz="1350">
                <a:solidFill>
                  <a:srgbClr val="000000"/>
                </a:solidFill>
              </a:endParaRPr>
            </a:p>
          </p:txBody>
        </p:sp>
        <p:sp>
          <p:nvSpPr>
            <p:cNvPr id="47212" name="Oval 9"/>
            <p:cNvSpPr>
              <a:spLocks noChangeArrowheads="1"/>
            </p:cNvSpPr>
            <p:nvPr/>
          </p:nvSpPr>
          <p:spPr bwMode="auto">
            <a:xfrm>
              <a:off x="3906" y="2373"/>
              <a:ext cx="389" cy="132"/>
            </a:xfrm>
            <a:prstGeom prst="ellipse">
              <a:avLst/>
            </a:prstGeom>
            <a:solidFill>
              <a:srgbClr val="00B4FF"/>
            </a:solidFill>
            <a:ln w="4763">
              <a:solidFill>
                <a:srgbClr val="AAE6FF"/>
              </a:solidFill>
              <a:round/>
              <a:headEnd/>
              <a:tailEnd/>
            </a:ln>
          </p:spPr>
          <p:txBody>
            <a:bodyPr/>
            <a:lstStyle/>
            <a:p>
              <a:pPr defTabSz="342900"/>
              <a:endParaRPr lang="en-US" sz="1350">
                <a:solidFill>
                  <a:srgbClr val="000000"/>
                </a:solidFill>
              </a:endParaRPr>
            </a:p>
          </p:txBody>
        </p:sp>
        <p:sp>
          <p:nvSpPr>
            <p:cNvPr id="47213" name="Freeform 10"/>
            <p:cNvSpPr>
              <a:spLocks/>
            </p:cNvSpPr>
            <p:nvPr/>
          </p:nvSpPr>
          <p:spPr bwMode="auto">
            <a:xfrm>
              <a:off x="4105" y="2391"/>
              <a:ext cx="129" cy="43"/>
            </a:xfrm>
            <a:custGeom>
              <a:avLst/>
              <a:gdLst>
                <a:gd name="T0" fmla="*/ 0 w 129"/>
                <a:gd name="T1" fmla="*/ 34 h 43"/>
                <a:gd name="T2" fmla="*/ 29 w 129"/>
                <a:gd name="T3" fmla="*/ 43 h 43"/>
                <a:gd name="T4" fmla="*/ 98 w 129"/>
                <a:gd name="T5" fmla="*/ 14 h 43"/>
                <a:gd name="T6" fmla="*/ 129 w 129"/>
                <a:gd name="T7" fmla="*/ 24 h 43"/>
                <a:gd name="T8" fmla="*/ 112 w 129"/>
                <a:gd name="T9" fmla="*/ 0 h 43"/>
                <a:gd name="T10" fmla="*/ 31 w 129"/>
                <a:gd name="T11" fmla="*/ 0 h 43"/>
                <a:gd name="T12" fmla="*/ 65 w 129"/>
                <a:gd name="T13" fmla="*/ 7 h 43"/>
                <a:gd name="T14" fmla="*/ 0 w 129"/>
                <a:gd name="T15" fmla="*/ 34 h 43"/>
                <a:gd name="T16" fmla="*/ 0 60000 65536"/>
                <a:gd name="T17" fmla="*/ 0 60000 65536"/>
                <a:gd name="T18" fmla="*/ 0 60000 65536"/>
                <a:gd name="T19" fmla="*/ 0 60000 65536"/>
                <a:gd name="T20" fmla="*/ 0 60000 65536"/>
                <a:gd name="T21" fmla="*/ 0 60000 65536"/>
                <a:gd name="T22" fmla="*/ 0 60000 65536"/>
                <a:gd name="T23" fmla="*/ 0 60000 65536"/>
                <a:gd name="T24" fmla="*/ 0 w 129"/>
                <a:gd name="T25" fmla="*/ 0 h 43"/>
                <a:gd name="T26" fmla="*/ 129 w 129"/>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 h="43">
                  <a:moveTo>
                    <a:pt x="0" y="34"/>
                  </a:moveTo>
                  <a:lnTo>
                    <a:pt x="29" y="43"/>
                  </a:lnTo>
                  <a:lnTo>
                    <a:pt x="98" y="14"/>
                  </a:lnTo>
                  <a:lnTo>
                    <a:pt x="129" y="24"/>
                  </a:lnTo>
                  <a:lnTo>
                    <a:pt x="112" y="0"/>
                  </a:lnTo>
                  <a:lnTo>
                    <a:pt x="31" y="0"/>
                  </a:lnTo>
                  <a:lnTo>
                    <a:pt x="65" y="7"/>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a:endParaRPr lang="en-GB" sz="1350">
                <a:solidFill>
                  <a:srgbClr val="000000"/>
                </a:solidFill>
              </a:endParaRPr>
            </a:p>
          </p:txBody>
        </p:sp>
        <p:sp>
          <p:nvSpPr>
            <p:cNvPr id="47214" name="Freeform 11"/>
            <p:cNvSpPr>
              <a:spLocks/>
            </p:cNvSpPr>
            <p:nvPr/>
          </p:nvSpPr>
          <p:spPr bwMode="auto">
            <a:xfrm>
              <a:off x="4105" y="2391"/>
              <a:ext cx="129" cy="43"/>
            </a:xfrm>
            <a:custGeom>
              <a:avLst/>
              <a:gdLst>
                <a:gd name="T0" fmla="*/ 0 w 129"/>
                <a:gd name="T1" fmla="*/ 34 h 43"/>
                <a:gd name="T2" fmla="*/ 29 w 129"/>
                <a:gd name="T3" fmla="*/ 43 h 43"/>
                <a:gd name="T4" fmla="*/ 98 w 129"/>
                <a:gd name="T5" fmla="*/ 14 h 43"/>
                <a:gd name="T6" fmla="*/ 129 w 129"/>
                <a:gd name="T7" fmla="*/ 24 h 43"/>
                <a:gd name="T8" fmla="*/ 112 w 129"/>
                <a:gd name="T9" fmla="*/ 0 h 43"/>
                <a:gd name="T10" fmla="*/ 31 w 129"/>
                <a:gd name="T11" fmla="*/ 0 h 43"/>
                <a:gd name="T12" fmla="*/ 65 w 129"/>
                <a:gd name="T13" fmla="*/ 7 h 43"/>
                <a:gd name="T14" fmla="*/ 0 w 129"/>
                <a:gd name="T15" fmla="*/ 34 h 43"/>
                <a:gd name="T16" fmla="*/ 0 60000 65536"/>
                <a:gd name="T17" fmla="*/ 0 60000 65536"/>
                <a:gd name="T18" fmla="*/ 0 60000 65536"/>
                <a:gd name="T19" fmla="*/ 0 60000 65536"/>
                <a:gd name="T20" fmla="*/ 0 60000 65536"/>
                <a:gd name="T21" fmla="*/ 0 60000 65536"/>
                <a:gd name="T22" fmla="*/ 0 60000 65536"/>
                <a:gd name="T23" fmla="*/ 0 60000 65536"/>
                <a:gd name="T24" fmla="*/ 0 w 129"/>
                <a:gd name="T25" fmla="*/ 0 h 43"/>
                <a:gd name="T26" fmla="*/ 129 w 129"/>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 h="43">
                  <a:moveTo>
                    <a:pt x="0" y="34"/>
                  </a:moveTo>
                  <a:lnTo>
                    <a:pt x="29" y="43"/>
                  </a:lnTo>
                  <a:lnTo>
                    <a:pt x="98" y="14"/>
                  </a:lnTo>
                  <a:lnTo>
                    <a:pt x="129" y="24"/>
                  </a:lnTo>
                  <a:lnTo>
                    <a:pt x="112" y="0"/>
                  </a:lnTo>
                  <a:lnTo>
                    <a:pt x="31" y="0"/>
                  </a:lnTo>
                  <a:lnTo>
                    <a:pt x="65" y="7"/>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a:endParaRPr lang="en-GB" sz="1350">
                <a:solidFill>
                  <a:srgbClr val="000000"/>
                </a:solidFill>
              </a:endParaRPr>
            </a:p>
          </p:txBody>
        </p:sp>
        <p:sp>
          <p:nvSpPr>
            <p:cNvPr id="47215" name="Freeform 12"/>
            <p:cNvSpPr>
              <a:spLocks/>
            </p:cNvSpPr>
            <p:nvPr/>
          </p:nvSpPr>
          <p:spPr bwMode="auto">
            <a:xfrm>
              <a:off x="3965" y="2441"/>
              <a:ext cx="128" cy="46"/>
            </a:xfrm>
            <a:custGeom>
              <a:avLst/>
              <a:gdLst>
                <a:gd name="T0" fmla="*/ 128 w 128"/>
                <a:gd name="T1" fmla="*/ 10 h 46"/>
                <a:gd name="T2" fmla="*/ 100 w 128"/>
                <a:gd name="T3" fmla="*/ 0 h 46"/>
                <a:gd name="T4" fmla="*/ 33 w 128"/>
                <a:gd name="T5" fmla="*/ 29 h 46"/>
                <a:gd name="T6" fmla="*/ 0 w 128"/>
                <a:gd name="T7" fmla="*/ 20 h 46"/>
                <a:gd name="T8" fmla="*/ 17 w 128"/>
                <a:gd name="T9" fmla="*/ 46 h 46"/>
                <a:gd name="T10" fmla="*/ 100 w 128"/>
                <a:gd name="T11" fmla="*/ 46 h 46"/>
                <a:gd name="T12" fmla="*/ 64 w 128"/>
                <a:gd name="T13" fmla="*/ 36 h 46"/>
                <a:gd name="T14" fmla="*/ 128 w 128"/>
                <a:gd name="T15" fmla="*/ 10 h 46"/>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46"/>
                <a:gd name="T26" fmla="*/ 128 w 128"/>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46">
                  <a:moveTo>
                    <a:pt x="128" y="10"/>
                  </a:moveTo>
                  <a:lnTo>
                    <a:pt x="100" y="0"/>
                  </a:lnTo>
                  <a:lnTo>
                    <a:pt x="33" y="29"/>
                  </a:lnTo>
                  <a:lnTo>
                    <a:pt x="0" y="20"/>
                  </a:lnTo>
                  <a:lnTo>
                    <a:pt x="17" y="46"/>
                  </a:lnTo>
                  <a:lnTo>
                    <a:pt x="100" y="46"/>
                  </a:lnTo>
                  <a:lnTo>
                    <a:pt x="64" y="36"/>
                  </a:lnTo>
                  <a:lnTo>
                    <a:pt x="128"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a:endParaRPr lang="en-GB" sz="1350">
                <a:solidFill>
                  <a:srgbClr val="000000"/>
                </a:solidFill>
              </a:endParaRPr>
            </a:p>
          </p:txBody>
        </p:sp>
        <p:sp>
          <p:nvSpPr>
            <p:cNvPr id="47216" name="Freeform 13"/>
            <p:cNvSpPr>
              <a:spLocks/>
            </p:cNvSpPr>
            <p:nvPr/>
          </p:nvSpPr>
          <p:spPr bwMode="auto">
            <a:xfrm>
              <a:off x="3965" y="2441"/>
              <a:ext cx="128" cy="46"/>
            </a:xfrm>
            <a:custGeom>
              <a:avLst/>
              <a:gdLst>
                <a:gd name="T0" fmla="*/ 128 w 128"/>
                <a:gd name="T1" fmla="*/ 10 h 46"/>
                <a:gd name="T2" fmla="*/ 100 w 128"/>
                <a:gd name="T3" fmla="*/ 0 h 46"/>
                <a:gd name="T4" fmla="*/ 33 w 128"/>
                <a:gd name="T5" fmla="*/ 29 h 46"/>
                <a:gd name="T6" fmla="*/ 0 w 128"/>
                <a:gd name="T7" fmla="*/ 20 h 46"/>
                <a:gd name="T8" fmla="*/ 17 w 128"/>
                <a:gd name="T9" fmla="*/ 46 h 46"/>
                <a:gd name="T10" fmla="*/ 100 w 128"/>
                <a:gd name="T11" fmla="*/ 46 h 46"/>
                <a:gd name="T12" fmla="*/ 64 w 128"/>
                <a:gd name="T13" fmla="*/ 36 h 46"/>
                <a:gd name="T14" fmla="*/ 128 w 128"/>
                <a:gd name="T15" fmla="*/ 10 h 46"/>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46"/>
                <a:gd name="T26" fmla="*/ 128 w 128"/>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46">
                  <a:moveTo>
                    <a:pt x="128" y="10"/>
                  </a:moveTo>
                  <a:lnTo>
                    <a:pt x="100" y="0"/>
                  </a:lnTo>
                  <a:lnTo>
                    <a:pt x="33" y="29"/>
                  </a:lnTo>
                  <a:lnTo>
                    <a:pt x="0" y="20"/>
                  </a:lnTo>
                  <a:lnTo>
                    <a:pt x="17" y="46"/>
                  </a:lnTo>
                  <a:lnTo>
                    <a:pt x="100" y="46"/>
                  </a:lnTo>
                  <a:lnTo>
                    <a:pt x="64" y="36"/>
                  </a:lnTo>
                  <a:lnTo>
                    <a:pt x="128"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a:endParaRPr lang="en-GB" sz="1350">
                <a:solidFill>
                  <a:srgbClr val="000000"/>
                </a:solidFill>
              </a:endParaRPr>
            </a:p>
          </p:txBody>
        </p:sp>
        <p:sp>
          <p:nvSpPr>
            <p:cNvPr id="47217" name="Freeform 14"/>
            <p:cNvSpPr>
              <a:spLocks/>
            </p:cNvSpPr>
            <p:nvPr/>
          </p:nvSpPr>
          <p:spPr bwMode="auto">
            <a:xfrm>
              <a:off x="3972" y="2389"/>
              <a:ext cx="129" cy="43"/>
            </a:xfrm>
            <a:custGeom>
              <a:avLst/>
              <a:gdLst>
                <a:gd name="T0" fmla="*/ 0 w 129"/>
                <a:gd name="T1" fmla="*/ 9 h 43"/>
                <a:gd name="T2" fmla="*/ 29 w 129"/>
                <a:gd name="T3" fmla="*/ 0 h 43"/>
                <a:gd name="T4" fmla="*/ 98 w 129"/>
                <a:gd name="T5" fmla="*/ 26 h 43"/>
                <a:gd name="T6" fmla="*/ 129 w 129"/>
                <a:gd name="T7" fmla="*/ 19 h 43"/>
                <a:gd name="T8" fmla="*/ 112 w 129"/>
                <a:gd name="T9" fmla="*/ 43 h 43"/>
                <a:gd name="T10" fmla="*/ 31 w 129"/>
                <a:gd name="T11" fmla="*/ 43 h 43"/>
                <a:gd name="T12" fmla="*/ 64 w 129"/>
                <a:gd name="T13" fmla="*/ 36 h 43"/>
                <a:gd name="T14" fmla="*/ 0 w 129"/>
                <a:gd name="T15" fmla="*/ 9 h 43"/>
                <a:gd name="T16" fmla="*/ 0 60000 65536"/>
                <a:gd name="T17" fmla="*/ 0 60000 65536"/>
                <a:gd name="T18" fmla="*/ 0 60000 65536"/>
                <a:gd name="T19" fmla="*/ 0 60000 65536"/>
                <a:gd name="T20" fmla="*/ 0 60000 65536"/>
                <a:gd name="T21" fmla="*/ 0 60000 65536"/>
                <a:gd name="T22" fmla="*/ 0 60000 65536"/>
                <a:gd name="T23" fmla="*/ 0 60000 65536"/>
                <a:gd name="T24" fmla="*/ 0 w 129"/>
                <a:gd name="T25" fmla="*/ 0 h 43"/>
                <a:gd name="T26" fmla="*/ 129 w 129"/>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 h="43">
                  <a:moveTo>
                    <a:pt x="0" y="9"/>
                  </a:moveTo>
                  <a:lnTo>
                    <a:pt x="29" y="0"/>
                  </a:lnTo>
                  <a:lnTo>
                    <a:pt x="98" y="26"/>
                  </a:lnTo>
                  <a:lnTo>
                    <a:pt x="129" y="19"/>
                  </a:lnTo>
                  <a:lnTo>
                    <a:pt x="112" y="43"/>
                  </a:lnTo>
                  <a:lnTo>
                    <a:pt x="31" y="43"/>
                  </a:lnTo>
                  <a:lnTo>
                    <a:pt x="64" y="36"/>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a:endParaRPr lang="en-GB" sz="1350">
                <a:solidFill>
                  <a:srgbClr val="000000"/>
                </a:solidFill>
              </a:endParaRPr>
            </a:p>
          </p:txBody>
        </p:sp>
        <p:sp>
          <p:nvSpPr>
            <p:cNvPr id="47218" name="Freeform 15"/>
            <p:cNvSpPr>
              <a:spLocks/>
            </p:cNvSpPr>
            <p:nvPr/>
          </p:nvSpPr>
          <p:spPr bwMode="auto">
            <a:xfrm>
              <a:off x="3972" y="2389"/>
              <a:ext cx="129" cy="43"/>
            </a:xfrm>
            <a:custGeom>
              <a:avLst/>
              <a:gdLst>
                <a:gd name="T0" fmla="*/ 0 w 129"/>
                <a:gd name="T1" fmla="*/ 9 h 43"/>
                <a:gd name="T2" fmla="*/ 29 w 129"/>
                <a:gd name="T3" fmla="*/ 0 h 43"/>
                <a:gd name="T4" fmla="*/ 98 w 129"/>
                <a:gd name="T5" fmla="*/ 26 h 43"/>
                <a:gd name="T6" fmla="*/ 129 w 129"/>
                <a:gd name="T7" fmla="*/ 19 h 43"/>
                <a:gd name="T8" fmla="*/ 112 w 129"/>
                <a:gd name="T9" fmla="*/ 43 h 43"/>
                <a:gd name="T10" fmla="*/ 31 w 129"/>
                <a:gd name="T11" fmla="*/ 43 h 43"/>
                <a:gd name="T12" fmla="*/ 64 w 129"/>
                <a:gd name="T13" fmla="*/ 36 h 43"/>
                <a:gd name="T14" fmla="*/ 0 w 129"/>
                <a:gd name="T15" fmla="*/ 9 h 43"/>
                <a:gd name="T16" fmla="*/ 0 60000 65536"/>
                <a:gd name="T17" fmla="*/ 0 60000 65536"/>
                <a:gd name="T18" fmla="*/ 0 60000 65536"/>
                <a:gd name="T19" fmla="*/ 0 60000 65536"/>
                <a:gd name="T20" fmla="*/ 0 60000 65536"/>
                <a:gd name="T21" fmla="*/ 0 60000 65536"/>
                <a:gd name="T22" fmla="*/ 0 60000 65536"/>
                <a:gd name="T23" fmla="*/ 0 60000 65536"/>
                <a:gd name="T24" fmla="*/ 0 w 129"/>
                <a:gd name="T25" fmla="*/ 0 h 43"/>
                <a:gd name="T26" fmla="*/ 129 w 129"/>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 h="43">
                  <a:moveTo>
                    <a:pt x="0" y="9"/>
                  </a:moveTo>
                  <a:lnTo>
                    <a:pt x="29" y="0"/>
                  </a:lnTo>
                  <a:lnTo>
                    <a:pt x="98" y="26"/>
                  </a:lnTo>
                  <a:lnTo>
                    <a:pt x="129" y="19"/>
                  </a:lnTo>
                  <a:lnTo>
                    <a:pt x="112" y="43"/>
                  </a:lnTo>
                  <a:lnTo>
                    <a:pt x="31" y="43"/>
                  </a:lnTo>
                  <a:lnTo>
                    <a:pt x="64" y="36"/>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a:endParaRPr lang="en-GB" sz="1350">
                <a:solidFill>
                  <a:srgbClr val="000000"/>
                </a:solidFill>
              </a:endParaRPr>
            </a:p>
          </p:txBody>
        </p:sp>
        <p:sp>
          <p:nvSpPr>
            <p:cNvPr id="47219" name="Freeform 16"/>
            <p:cNvSpPr>
              <a:spLocks/>
            </p:cNvSpPr>
            <p:nvPr/>
          </p:nvSpPr>
          <p:spPr bwMode="auto">
            <a:xfrm>
              <a:off x="4101" y="2446"/>
              <a:ext cx="128" cy="43"/>
            </a:xfrm>
            <a:custGeom>
              <a:avLst/>
              <a:gdLst>
                <a:gd name="T0" fmla="*/ 128 w 128"/>
                <a:gd name="T1" fmla="*/ 34 h 43"/>
                <a:gd name="T2" fmla="*/ 100 w 128"/>
                <a:gd name="T3" fmla="*/ 43 h 43"/>
                <a:gd name="T4" fmla="*/ 33 w 128"/>
                <a:gd name="T5" fmla="*/ 15 h 43"/>
                <a:gd name="T6" fmla="*/ 0 w 128"/>
                <a:gd name="T7" fmla="*/ 24 h 43"/>
                <a:gd name="T8" fmla="*/ 16 w 128"/>
                <a:gd name="T9" fmla="*/ 0 h 43"/>
                <a:gd name="T10" fmla="*/ 100 w 128"/>
                <a:gd name="T11" fmla="*/ 0 h 43"/>
                <a:gd name="T12" fmla="*/ 64 w 128"/>
                <a:gd name="T13" fmla="*/ 7 h 43"/>
                <a:gd name="T14" fmla="*/ 128 w 128"/>
                <a:gd name="T15" fmla="*/ 34 h 43"/>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43"/>
                <a:gd name="T26" fmla="*/ 128 w 128"/>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43">
                  <a:moveTo>
                    <a:pt x="128" y="34"/>
                  </a:moveTo>
                  <a:lnTo>
                    <a:pt x="100" y="43"/>
                  </a:lnTo>
                  <a:lnTo>
                    <a:pt x="33" y="15"/>
                  </a:lnTo>
                  <a:lnTo>
                    <a:pt x="0" y="24"/>
                  </a:lnTo>
                  <a:lnTo>
                    <a:pt x="16" y="0"/>
                  </a:lnTo>
                  <a:lnTo>
                    <a:pt x="100" y="0"/>
                  </a:lnTo>
                  <a:lnTo>
                    <a:pt x="64" y="7"/>
                  </a:lnTo>
                  <a:lnTo>
                    <a:pt x="128"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a:endParaRPr lang="en-GB" sz="1350">
                <a:solidFill>
                  <a:srgbClr val="000000"/>
                </a:solidFill>
              </a:endParaRPr>
            </a:p>
          </p:txBody>
        </p:sp>
        <p:sp>
          <p:nvSpPr>
            <p:cNvPr id="47220" name="Freeform 17"/>
            <p:cNvSpPr>
              <a:spLocks/>
            </p:cNvSpPr>
            <p:nvPr/>
          </p:nvSpPr>
          <p:spPr bwMode="auto">
            <a:xfrm>
              <a:off x="4101" y="2446"/>
              <a:ext cx="128" cy="43"/>
            </a:xfrm>
            <a:custGeom>
              <a:avLst/>
              <a:gdLst>
                <a:gd name="T0" fmla="*/ 128 w 128"/>
                <a:gd name="T1" fmla="*/ 34 h 43"/>
                <a:gd name="T2" fmla="*/ 100 w 128"/>
                <a:gd name="T3" fmla="*/ 43 h 43"/>
                <a:gd name="T4" fmla="*/ 33 w 128"/>
                <a:gd name="T5" fmla="*/ 15 h 43"/>
                <a:gd name="T6" fmla="*/ 0 w 128"/>
                <a:gd name="T7" fmla="*/ 24 h 43"/>
                <a:gd name="T8" fmla="*/ 16 w 128"/>
                <a:gd name="T9" fmla="*/ 0 h 43"/>
                <a:gd name="T10" fmla="*/ 100 w 128"/>
                <a:gd name="T11" fmla="*/ 0 h 43"/>
                <a:gd name="T12" fmla="*/ 64 w 128"/>
                <a:gd name="T13" fmla="*/ 7 h 43"/>
                <a:gd name="T14" fmla="*/ 128 w 128"/>
                <a:gd name="T15" fmla="*/ 34 h 43"/>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43"/>
                <a:gd name="T26" fmla="*/ 128 w 128"/>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43">
                  <a:moveTo>
                    <a:pt x="128" y="34"/>
                  </a:moveTo>
                  <a:lnTo>
                    <a:pt x="100" y="43"/>
                  </a:lnTo>
                  <a:lnTo>
                    <a:pt x="33" y="15"/>
                  </a:lnTo>
                  <a:lnTo>
                    <a:pt x="0" y="24"/>
                  </a:lnTo>
                  <a:lnTo>
                    <a:pt x="16" y="0"/>
                  </a:lnTo>
                  <a:lnTo>
                    <a:pt x="100" y="0"/>
                  </a:lnTo>
                  <a:lnTo>
                    <a:pt x="64" y="7"/>
                  </a:lnTo>
                  <a:lnTo>
                    <a:pt x="128"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a:endParaRPr lang="en-GB" sz="1350">
                <a:solidFill>
                  <a:srgbClr val="000000"/>
                </a:solidFill>
              </a:endParaRPr>
            </a:p>
          </p:txBody>
        </p:sp>
        <p:sp>
          <p:nvSpPr>
            <p:cNvPr id="47221" name="Freeform 18"/>
            <p:cNvSpPr>
              <a:spLocks/>
            </p:cNvSpPr>
            <p:nvPr/>
          </p:nvSpPr>
          <p:spPr bwMode="auto">
            <a:xfrm>
              <a:off x="4108" y="2393"/>
              <a:ext cx="128" cy="44"/>
            </a:xfrm>
            <a:custGeom>
              <a:avLst/>
              <a:gdLst>
                <a:gd name="T0" fmla="*/ 0 w 128"/>
                <a:gd name="T1" fmla="*/ 34 h 44"/>
                <a:gd name="T2" fmla="*/ 28 w 128"/>
                <a:gd name="T3" fmla="*/ 44 h 44"/>
                <a:gd name="T4" fmla="*/ 97 w 128"/>
                <a:gd name="T5" fmla="*/ 15 h 44"/>
                <a:gd name="T6" fmla="*/ 128 w 128"/>
                <a:gd name="T7" fmla="*/ 24 h 44"/>
                <a:gd name="T8" fmla="*/ 112 w 128"/>
                <a:gd name="T9" fmla="*/ 0 h 44"/>
                <a:gd name="T10" fmla="*/ 31 w 128"/>
                <a:gd name="T11" fmla="*/ 0 h 44"/>
                <a:gd name="T12" fmla="*/ 64 w 128"/>
                <a:gd name="T13" fmla="*/ 8 h 44"/>
                <a:gd name="T14" fmla="*/ 0 w 128"/>
                <a:gd name="T15" fmla="*/ 34 h 44"/>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44"/>
                <a:gd name="T26" fmla="*/ 128 w 128"/>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44">
                  <a:moveTo>
                    <a:pt x="0" y="34"/>
                  </a:moveTo>
                  <a:lnTo>
                    <a:pt x="28" y="44"/>
                  </a:lnTo>
                  <a:lnTo>
                    <a:pt x="97" y="15"/>
                  </a:lnTo>
                  <a:lnTo>
                    <a:pt x="128" y="24"/>
                  </a:lnTo>
                  <a:lnTo>
                    <a:pt x="112" y="0"/>
                  </a:lnTo>
                  <a:lnTo>
                    <a:pt x="31" y="0"/>
                  </a:lnTo>
                  <a:lnTo>
                    <a:pt x="64" y="8"/>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a:endParaRPr lang="en-GB" sz="1350">
                <a:solidFill>
                  <a:srgbClr val="000000"/>
                </a:solidFill>
              </a:endParaRPr>
            </a:p>
          </p:txBody>
        </p:sp>
        <p:sp>
          <p:nvSpPr>
            <p:cNvPr id="47222" name="Freeform 19"/>
            <p:cNvSpPr>
              <a:spLocks/>
            </p:cNvSpPr>
            <p:nvPr/>
          </p:nvSpPr>
          <p:spPr bwMode="auto">
            <a:xfrm>
              <a:off x="4108" y="2393"/>
              <a:ext cx="128" cy="44"/>
            </a:xfrm>
            <a:custGeom>
              <a:avLst/>
              <a:gdLst>
                <a:gd name="T0" fmla="*/ 0 w 128"/>
                <a:gd name="T1" fmla="*/ 34 h 44"/>
                <a:gd name="T2" fmla="*/ 28 w 128"/>
                <a:gd name="T3" fmla="*/ 44 h 44"/>
                <a:gd name="T4" fmla="*/ 97 w 128"/>
                <a:gd name="T5" fmla="*/ 15 h 44"/>
                <a:gd name="T6" fmla="*/ 128 w 128"/>
                <a:gd name="T7" fmla="*/ 24 h 44"/>
                <a:gd name="T8" fmla="*/ 112 w 128"/>
                <a:gd name="T9" fmla="*/ 0 h 44"/>
                <a:gd name="T10" fmla="*/ 31 w 128"/>
                <a:gd name="T11" fmla="*/ 0 h 44"/>
                <a:gd name="T12" fmla="*/ 64 w 128"/>
                <a:gd name="T13" fmla="*/ 8 h 44"/>
                <a:gd name="T14" fmla="*/ 0 w 128"/>
                <a:gd name="T15" fmla="*/ 34 h 44"/>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44"/>
                <a:gd name="T26" fmla="*/ 128 w 128"/>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44">
                  <a:moveTo>
                    <a:pt x="0" y="34"/>
                  </a:moveTo>
                  <a:lnTo>
                    <a:pt x="28" y="44"/>
                  </a:lnTo>
                  <a:lnTo>
                    <a:pt x="97" y="15"/>
                  </a:lnTo>
                  <a:lnTo>
                    <a:pt x="128" y="24"/>
                  </a:lnTo>
                  <a:lnTo>
                    <a:pt x="112" y="0"/>
                  </a:lnTo>
                  <a:lnTo>
                    <a:pt x="31" y="0"/>
                  </a:lnTo>
                  <a:lnTo>
                    <a:pt x="64" y="8"/>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a:endParaRPr lang="en-GB" sz="1350">
                <a:solidFill>
                  <a:srgbClr val="000000"/>
                </a:solidFill>
              </a:endParaRPr>
            </a:p>
          </p:txBody>
        </p:sp>
        <p:sp>
          <p:nvSpPr>
            <p:cNvPr id="47223" name="Freeform 20"/>
            <p:cNvSpPr>
              <a:spLocks/>
            </p:cNvSpPr>
            <p:nvPr/>
          </p:nvSpPr>
          <p:spPr bwMode="auto">
            <a:xfrm>
              <a:off x="3967" y="2444"/>
              <a:ext cx="129" cy="45"/>
            </a:xfrm>
            <a:custGeom>
              <a:avLst/>
              <a:gdLst>
                <a:gd name="T0" fmla="*/ 129 w 129"/>
                <a:gd name="T1" fmla="*/ 9 h 45"/>
                <a:gd name="T2" fmla="*/ 100 w 129"/>
                <a:gd name="T3" fmla="*/ 0 h 45"/>
                <a:gd name="T4" fmla="*/ 34 w 129"/>
                <a:gd name="T5" fmla="*/ 29 h 45"/>
                <a:gd name="T6" fmla="*/ 0 w 129"/>
                <a:gd name="T7" fmla="*/ 19 h 45"/>
                <a:gd name="T8" fmla="*/ 17 w 129"/>
                <a:gd name="T9" fmla="*/ 45 h 45"/>
                <a:gd name="T10" fmla="*/ 100 w 129"/>
                <a:gd name="T11" fmla="*/ 45 h 45"/>
                <a:gd name="T12" fmla="*/ 65 w 129"/>
                <a:gd name="T13" fmla="*/ 36 h 45"/>
                <a:gd name="T14" fmla="*/ 129 w 129"/>
                <a:gd name="T15" fmla="*/ 9 h 45"/>
                <a:gd name="T16" fmla="*/ 0 60000 65536"/>
                <a:gd name="T17" fmla="*/ 0 60000 65536"/>
                <a:gd name="T18" fmla="*/ 0 60000 65536"/>
                <a:gd name="T19" fmla="*/ 0 60000 65536"/>
                <a:gd name="T20" fmla="*/ 0 60000 65536"/>
                <a:gd name="T21" fmla="*/ 0 60000 65536"/>
                <a:gd name="T22" fmla="*/ 0 60000 65536"/>
                <a:gd name="T23" fmla="*/ 0 60000 65536"/>
                <a:gd name="T24" fmla="*/ 0 w 129"/>
                <a:gd name="T25" fmla="*/ 0 h 45"/>
                <a:gd name="T26" fmla="*/ 129 w 129"/>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 h="45">
                  <a:moveTo>
                    <a:pt x="129" y="9"/>
                  </a:moveTo>
                  <a:lnTo>
                    <a:pt x="100" y="0"/>
                  </a:lnTo>
                  <a:lnTo>
                    <a:pt x="34" y="29"/>
                  </a:lnTo>
                  <a:lnTo>
                    <a:pt x="0" y="19"/>
                  </a:lnTo>
                  <a:lnTo>
                    <a:pt x="17" y="45"/>
                  </a:lnTo>
                  <a:lnTo>
                    <a:pt x="100" y="45"/>
                  </a:lnTo>
                  <a:lnTo>
                    <a:pt x="65" y="36"/>
                  </a:lnTo>
                  <a:lnTo>
                    <a:pt x="129"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a:endParaRPr lang="en-GB" sz="1350">
                <a:solidFill>
                  <a:srgbClr val="000000"/>
                </a:solidFill>
              </a:endParaRPr>
            </a:p>
          </p:txBody>
        </p:sp>
        <p:sp>
          <p:nvSpPr>
            <p:cNvPr id="47224" name="Freeform 21"/>
            <p:cNvSpPr>
              <a:spLocks/>
            </p:cNvSpPr>
            <p:nvPr/>
          </p:nvSpPr>
          <p:spPr bwMode="auto">
            <a:xfrm>
              <a:off x="3967" y="2444"/>
              <a:ext cx="129" cy="45"/>
            </a:xfrm>
            <a:custGeom>
              <a:avLst/>
              <a:gdLst>
                <a:gd name="T0" fmla="*/ 129 w 129"/>
                <a:gd name="T1" fmla="*/ 9 h 45"/>
                <a:gd name="T2" fmla="*/ 100 w 129"/>
                <a:gd name="T3" fmla="*/ 0 h 45"/>
                <a:gd name="T4" fmla="*/ 34 w 129"/>
                <a:gd name="T5" fmla="*/ 29 h 45"/>
                <a:gd name="T6" fmla="*/ 0 w 129"/>
                <a:gd name="T7" fmla="*/ 19 h 45"/>
                <a:gd name="T8" fmla="*/ 17 w 129"/>
                <a:gd name="T9" fmla="*/ 45 h 45"/>
                <a:gd name="T10" fmla="*/ 100 w 129"/>
                <a:gd name="T11" fmla="*/ 45 h 45"/>
                <a:gd name="T12" fmla="*/ 65 w 129"/>
                <a:gd name="T13" fmla="*/ 36 h 45"/>
                <a:gd name="T14" fmla="*/ 129 w 129"/>
                <a:gd name="T15" fmla="*/ 9 h 45"/>
                <a:gd name="T16" fmla="*/ 0 60000 65536"/>
                <a:gd name="T17" fmla="*/ 0 60000 65536"/>
                <a:gd name="T18" fmla="*/ 0 60000 65536"/>
                <a:gd name="T19" fmla="*/ 0 60000 65536"/>
                <a:gd name="T20" fmla="*/ 0 60000 65536"/>
                <a:gd name="T21" fmla="*/ 0 60000 65536"/>
                <a:gd name="T22" fmla="*/ 0 60000 65536"/>
                <a:gd name="T23" fmla="*/ 0 60000 65536"/>
                <a:gd name="T24" fmla="*/ 0 w 129"/>
                <a:gd name="T25" fmla="*/ 0 h 45"/>
                <a:gd name="T26" fmla="*/ 129 w 129"/>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 h="45">
                  <a:moveTo>
                    <a:pt x="129" y="9"/>
                  </a:moveTo>
                  <a:lnTo>
                    <a:pt x="100" y="0"/>
                  </a:lnTo>
                  <a:lnTo>
                    <a:pt x="34" y="29"/>
                  </a:lnTo>
                  <a:lnTo>
                    <a:pt x="0" y="19"/>
                  </a:lnTo>
                  <a:lnTo>
                    <a:pt x="17" y="45"/>
                  </a:lnTo>
                  <a:lnTo>
                    <a:pt x="100" y="45"/>
                  </a:lnTo>
                  <a:lnTo>
                    <a:pt x="65" y="36"/>
                  </a:lnTo>
                  <a:lnTo>
                    <a:pt x="129"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a:endParaRPr lang="en-GB" sz="1350">
                <a:solidFill>
                  <a:srgbClr val="000000"/>
                </a:solidFill>
              </a:endParaRPr>
            </a:p>
          </p:txBody>
        </p:sp>
        <p:sp>
          <p:nvSpPr>
            <p:cNvPr id="47225" name="Freeform 22"/>
            <p:cNvSpPr>
              <a:spLocks/>
            </p:cNvSpPr>
            <p:nvPr/>
          </p:nvSpPr>
          <p:spPr bwMode="auto">
            <a:xfrm>
              <a:off x="3974" y="2391"/>
              <a:ext cx="129" cy="43"/>
            </a:xfrm>
            <a:custGeom>
              <a:avLst/>
              <a:gdLst>
                <a:gd name="T0" fmla="*/ 0 w 129"/>
                <a:gd name="T1" fmla="*/ 10 h 43"/>
                <a:gd name="T2" fmla="*/ 29 w 129"/>
                <a:gd name="T3" fmla="*/ 0 h 43"/>
                <a:gd name="T4" fmla="*/ 98 w 129"/>
                <a:gd name="T5" fmla="*/ 26 h 43"/>
                <a:gd name="T6" fmla="*/ 129 w 129"/>
                <a:gd name="T7" fmla="*/ 19 h 43"/>
                <a:gd name="T8" fmla="*/ 112 w 129"/>
                <a:gd name="T9" fmla="*/ 43 h 43"/>
                <a:gd name="T10" fmla="*/ 31 w 129"/>
                <a:gd name="T11" fmla="*/ 43 h 43"/>
                <a:gd name="T12" fmla="*/ 65 w 129"/>
                <a:gd name="T13" fmla="*/ 36 h 43"/>
                <a:gd name="T14" fmla="*/ 0 w 129"/>
                <a:gd name="T15" fmla="*/ 10 h 43"/>
                <a:gd name="T16" fmla="*/ 0 60000 65536"/>
                <a:gd name="T17" fmla="*/ 0 60000 65536"/>
                <a:gd name="T18" fmla="*/ 0 60000 65536"/>
                <a:gd name="T19" fmla="*/ 0 60000 65536"/>
                <a:gd name="T20" fmla="*/ 0 60000 65536"/>
                <a:gd name="T21" fmla="*/ 0 60000 65536"/>
                <a:gd name="T22" fmla="*/ 0 60000 65536"/>
                <a:gd name="T23" fmla="*/ 0 60000 65536"/>
                <a:gd name="T24" fmla="*/ 0 w 129"/>
                <a:gd name="T25" fmla="*/ 0 h 43"/>
                <a:gd name="T26" fmla="*/ 129 w 129"/>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 h="43">
                  <a:moveTo>
                    <a:pt x="0" y="10"/>
                  </a:moveTo>
                  <a:lnTo>
                    <a:pt x="29" y="0"/>
                  </a:lnTo>
                  <a:lnTo>
                    <a:pt x="98" y="26"/>
                  </a:lnTo>
                  <a:lnTo>
                    <a:pt x="129" y="19"/>
                  </a:lnTo>
                  <a:lnTo>
                    <a:pt x="112" y="43"/>
                  </a:lnTo>
                  <a:lnTo>
                    <a:pt x="31" y="43"/>
                  </a:lnTo>
                  <a:lnTo>
                    <a:pt x="65" y="36"/>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a:endParaRPr lang="en-GB" sz="1350">
                <a:solidFill>
                  <a:srgbClr val="000000"/>
                </a:solidFill>
              </a:endParaRPr>
            </a:p>
          </p:txBody>
        </p:sp>
        <p:sp>
          <p:nvSpPr>
            <p:cNvPr id="47226" name="Freeform 23"/>
            <p:cNvSpPr>
              <a:spLocks/>
            </p:cNvSpPr>
            <p:nvPr/>
          </p:nvSpPr>
          <p:spPr bwMode="auto">
            <a:xfrm>
              <a:off x="3974" y="2391"/>
              <a:ext cx="129" cy="43"/>
            </a:xfrm>
            <a:custGeom>
              <a:avLst/>
              <a:gdLst>
                <a:gd name="T0" fmla="*/ 0 w 129"/>
                <a:gd name="T1" fmla="*/ 10 h 43"/>
                <a:gd name="T2" fmla="*/ 29 w 129"/>
                <a:gd name="T3" fmla="*/ 0 h 43"/>
                <a:gd name="T4" fmla="*/ 98 w 129"/>
                <a:gd name="T5" fmla="*/ 26 h 43"/>
                <a:gd name="T6" fmla="*/ 129 w 129"/>
                <a:gd name="T7" fmla="*/ 19 h 43"/>
                <a:gd name="T8" fmla="*/ 112 w 129"/>
                <a:gd name="T9" fmla="*/ 43 h 43"/>
                <a:gd name="T10" fmla="*/ 31 w 129"/>
                <a:gd name="T11" fmla="*/ 43 h 43"/>
                <a:gd name="T12" fmla="*/ 65 w 129"/>
                <a:gd name="T13" fmla="*/ 36 h 43"/>
                <a:gd name="T14" fmla="*/ 0 w 129"/>
                <a:gd name="T15" fmla="*/ 10 h 43"/>
                <a:gd name="T16" fmla="*/ 0 60000 65536"/>
                <a:gd name="T17" fmla="*/ 0 60000 65536"/>
                <a:gd name="T18" fmla="*/ 0 60000 65536"/>
                <a:gd name="T19" fmla="*/ 0 60000 65536"/>
                <a:gd name="T20" fmla="*/ 0 60000 65536"/>
                <a:gd name="T21" fmla="*/ 0 60000 65536"/>
                <a:gd name="T22" fmla="*/ 0 60000 65536"/>
                <a:gd name="T23" fmla="*/ 0 60000 65536"/>
                <a:gd name="T24" fmla="*/ 0 w 129"/>
                <a:gd name="T25" fmla="*/ 0 h 43"/>
                <a:gd name="T26" fmla="*/ 129 w 129"/>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 h="43">
                  <a:moveTo>
                    <a:pt x="0" y="10"/>
                  </a:moveTo>
                  <a:lnTo>
                    <a:pt x="29" y="0"/>
                  </a:lnTo>
                  <a:lnTo>
                    <a:pt x="98" y="26"/>
                  </a:lnTo>
                  <a:lnTo>
                    <a:pt x="129" y="19"/>
                  </a:lnTo>
                  <a:lnTo>
                    <a:pt x="112" y="43"/>
                  </a:lnTo>
                  <a:lnTo>
                    <a:pt x="31" y="43"/>
                  </a:lnTo>
                  <a:lnTo>
                    <a:pt x="65" y="36"/>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a:endParaRPr lang="en-GB" sz="1350">
                <a:solidFill>
                  <a:srgbClr val="000000"/>
                </a:solidFill>
              </a:endParaRPr>
            </a:p>
          </p:txBody>
        </p:sp>
        <p:sp>
          <p:nvSpPr>
            <p:cNvPr id="47227" name="Freeform 24"/>
            <p:cNvSpPr>
              <a:spLocks/>
            </p:cNvSpPr>
            <p:nvPr/>
          </p:nvSpPr>
          <p:spPr bwMode="auto">
            <a:xfrm>
              <a:off x="4103" y="2449"/>
              <a:ext cx="128" cy="43"/>
            </a:xfrm>
            <a:custGeom>
              <a:avLst/>
              <a:gdLst>
                <a:gd name="T0" fmla="*/ 128 w 128"/>
                <a:gd name="T1" fmla="*/ 33 h 43"/>
                <a:gd name="T2" fmla="*/ 100 w 128"/>
                <a:gd name="T3" fmla="*/ 43 h 43"/>
                <a:gd name="T4" fmla="*/ 33 w 128"/>
                <a:gd name="T5" fmla="*/ 14 h 43"/>
                <a:gd name="T6" fmla="*/ 0 w 128"/>
                <a:gd name="T7" fmla="*/ 24 h 43"/>
                <a:gd name="T8" fmla="*/ 17 w 128"/>
                <a:gd name="T9" fmla="*/ 0 h 43"/>
                <a:gd name="T10" fmla="*/ 100 w 128"/>
                <a:gd name="T11" fmla="*/ 0 h 43"/>
                <a:gd name="T12" fmla="*/ 64 w 128"/>
                <a:gd name="T13" fmla="*/ 7 h 43"/>
                <a:gd name="T14" fmla="*/ 128 w 128"/>
                <a:gd name="T15" fmla="*/ 33 h 43"/>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43"/>
                <a:gd name="T26" fmla="*/ 128 w 128"/>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43">
                  <a:moveTo>
                    <a:pt x="128" y="33"/>
                  </a:moveTo>
                  <a:lnTo>
                    <a:pt x="100" y="43"/>
                  </a:lnTo>
                  <a:lnTo>
                    <a:pt x="33" y="14"/>
                  </a:lnTo>
                  <a:lnTo>
                    <a:pt x="0" y="24"/>
                  </a:lnTo>
                  <a:lnTo>
                    <a:pt x="17" y="0"/>
                  </a:lnTo>
                  <a:lnTo>
                    <a:pt x="100" y="0"/>
                  </a:lnTo>
                  <a:lnTo>
                    <a:pt x="64" y="7"/>
                  </a:lnTo>
                  <a:lnTo>
                    <a:pt x="128"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a:endParaRPr lang="en-GB" sz="1350">
                <a:solidFill>
                  <a:srgbClr val="000000"/>
                </a:solidFill>
              </a:endParaRPr>
            </a:p>
          </p:txBody>
        </p:sp>
        <p:sp>
          <p:nvSpPr>
            <p:cNvPr id="47228" name="Freeform 25"/>
            <p:cNvSpPr>
              <a:spLocks/>
            </p:cNvSpPr>
            <p:nvPr/>
          </p:nvSpPr>
          <p:spPr bwMode="auto">
            <a:xfrm>
              <a:off x="4103" y="2449"/>
              <a:ext cx="128" cy="43"/>
            </a:xfrm>
            <a:custGeom>
              <a:avLst/>
              <a:gdLst>
                <a:gd name="T0" fmla="*/ 128 w 128"/>
                <a:gd name="T1" fmla="*/ 33 h 43"/>
                <a:gd name="T2" fmla="*/ 100 w 128"/>
                <a:gd name="T3" fmla="*/ 43 h 43"/>
                <a:gd name="T4" fmla="*/ 33 w 128"/>
                <a:gd name="T5" fmla="*/ 14 h 43"/>
                <a:gd name="T6" fmla="*/ 0 w 128"/>
                <a:gd name="T7" fmla="*/ 24 h 43"/>
                <a:gd name="T8" fmla="*/ 17 w 128"/>
                <a:gd name="T9" fmla="*/ 0 h 43"/>
                <a:gd name="T10" fmla="*/ 100 w 128"/>
                <a:gd name="T11" fmla="*/ 0 h 43"/>
                <a:gd name="T12" fmla="*/ 64 w 128"/>
                <a:gd name="T13" fmla="*/ 7 h 43"/>
                <a:gd name="T14" fmla="*/ 128 w 128"/>
                <a:gd name="T15" fmla="*/ 33 h 43"/>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43"/>
                <a:gd name="T26" fmla="*/ 128 w 128"/>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43">
                  <a:moveTo>
                    <a:pt x="128" y="33"/>
                  </a:moveTo>
                  <a:lnTo>
                    <a:pt x="100" y="43"/>
                  </a:lnTo>
                  <a:lnTo>
                    <a:pt x="33" y="14"/>
                  </a:lnTo>
                  <a:lnTo>
                    <a:pt x="0" y="24"/>
                  </a:lnTo>
                  <a:lnTo>
                    <a:pt x="17" y="0"/>
                  </a:lnTo>
                  <a:lnTo>
                    <a:pt x="100" y="0"/>
                  </a:lnTo>
                  <a:lnTo>
                    <a:pt x="64" y="7"/>
                  </a:lnTo>
                  <a:lnTo>
                    <a:pt x="128"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a:endParaRPr lang="en-GB" sz="1350">
                <a:solidFill>
                  <a:srgbClr val="000000"/>
                </a:solidFill>
              </a:endParaRPr>
            </a:p>
          </p:txBody>
        </p:sp>
        <p:sp>
          <p:nvSpPr>
            <p:cNvPr id="47229" name="Line 26"/>
            <p:cNvSpPr>
              <a:spLocks noChangeShapeType="1"/>
            </p:cNvSpPr>
            <p:nvPr/>
          </p:nvSpPr>
          <p:spPr bwMode="auto">
            <a:xfrm>
              <a:off x="3905" y="2439"/>
              <a:ext cx="1" cy="96"/>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pPr defTabSz="342900"/>
              <a:endParaRPr lang="en-GB" sz="1350">
                <a:solidFill>
                  <a:srgbClr val="000000"/>
                </a:solidFill>
              </a:endParaRPr>
            </a:p>
          </p:txBody>
        </p:sp>
        <p:sp>
          <p:nvSpPr>
            <p:cNvPr id="47230" name="Line 27"/>
            <p:cNvSpPr>
              <a:spLocks noChangeShapeType="1"/>
            </p:cNvSpPr>
            <p:nvPr/>
          </p:nvSpPr>
          <p:spPr bwMode="auto">
            <a:xfrm>
              <a:off x="4296" y="2439"/>
              <a:ext cx="1" cy="96"/>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pPr defTabSz="342900"/>
              <a:endParaRPr lang="en-GB" sz="1350">
                <a:solidFill>
                  <a:srgbClr val="000000"/>
                </a:solidFill>
              </a:endParaRPr>
            </a:p>
          </p:txBody>
        </p:sp>
      </p:grpSp>
      <p:sp>
        <p:nvSpPr>
          <p:cNvPr id="47112" name="Text Box 28"/>
          <p:cNvSpPr txBox="1">
            <a:spLocks noChangeArrowheads="1"/>
          </p:cNvSpPr>
          <p:nvPr/>
        </p:nvSpPr>
        <p:spPr bwMode="auto">
          <a:xfrm>
            <a:off x="714230" y="4501399"/>
            <a:ext cx="102791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defTabSz="342900"/>
            <a:r>
              <a:rPr lang="en-US" sz="1350" dirty="0">
                <a:solidFill>
                  <a:srgbClr val="000000"/>
                </a:solidFill>
              </a:rPr>
              <a:t>Operator’s</a:t>
            </a:r>
          </a:p>
          <a:p>
            <a:pPr defTabSz="342900"/>
            <a:r>
              <a:rPr lang="en-US" sz="1350" dirty="0">
                <a:solidFill>
                  <a:srgbClr val="000000"/>
                </a:solidFill>
              </a:rPr>
              <a:t>IP Network</a:t>
            </a:r>
          </a:p>
        </p:txBody>
      </p:sp>
      <p:sp>
        <p:nvSpPr>
          <p:cNvPr id="47113" name="Freeform 31"/>
          <p:cNvSpPr>
            <a:spLocks/>
          </p:cNvSpPr>
          <p:nvPr/>
        </p:nvSpPr>
        <p:spPr bwMode="auto">
          <a:xfrm>
            <a:off x="2946324" y="2527342"/>
            <a:ext cx="133350" cy="766763"/>
          </a:xfrm>
          <a:custGeom>
            <a:avLst/>
            <a:gdLst>
              <a:gd name="T0" fmla="*/ 2147483647 w 120"/>
              <a:gd name="T1" fmla="*/ 0 h 348"/>
              <a:gd name="T2" fmla="*/ 2147483647 w 120"/>
              <a:gd name="T3" fmla="*/ 2147483647 h 348"/>
              <a:gd name="T4" fmla="*/ 0 w 120"/>
              <a:gd name="T5" fmla="*/ 2147483647 h 348"/>
              <a:gd name="T6" fmla="*/ 0 60000 65536"/>
              <a:gd name="T7" fmla="*/ 0 60000 65536"/>
              <a:gd name="T8" fmla="*/ 0 60000 65536"/>
              <a:gd name="T9" fmla="*/ 0 w 120"/>
              <a:gd name="T10" fmla="*/ 0 h 348"/>
              <a:gd name="T11" fmla="*/ 120 w 120"/>
              <a:gd name="T12" fmla="*/ 348 h 348"/>
            </a:gdLst>
            <a:ahLst/>
            <a:cxnLst>
              <a:cxn ang="T6">
                <a:pos x="T0" y="T1"/>
              </a:cxn>
              <a:cxn ang="T7">
                <a:pos x="T2" y="T3"/>
              </a:cxn>
              <a:cxn ang="T8">
                <a:pos x="T4" y="T5"/>
              </a:cxn>
            </a:cxnLst>
            <a:rect l="T9" t="T10" r="T11" b="T12"/>
            <a:pathLst>
              <a:path w="120" h="348">
                <a:moveTo>
                  <a:pt x="120" y="0"/>
                </a:moveTo>
                <a:cubicBezTo>
                  <a:pt x="74" y="68"/>
                  <a:pt x="69" y="149"/>
                  <a:pt x="24" y="216"/>
                </a:cubicBezTo>
                <a:cubicBezTo>
                  <a:pt x="16" y="260"/>
                  <a:pt x="0" y="348"/>
                  <a:pt x="0" y="348"/>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62614" tIns="31307" rIns="62614" bIns="31307" anchor="ctr"/>
          <a:lstStyle/>
          <a:p>
            <a:pPr defTabSz="342900"/>
            <a:endParaRPr lang="en-GB" sz="1350">
              <a:solidFill>
                <a:srgbClr val="000000"/>
              </a:solidFill>
            </a:endParaRPr>
          </a:p>
        </p:txBody>
      </p:sp>
      <p:pic>
        <p:nvPicPr>
          <p:cNvPr id="47114" name="Picture 3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7687904" flipH="1" flipV="1">
            <a:off x="3787825" y="1847394"/>
            <a:ext cx="924462" cy="9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3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7687904" flipH="1" flipV="1">
            <a:off x="6429389" y="2078765"/>
            <a:ext cx="7715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Picture 37" descr="sony"/>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34818" y="472880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8" name="Text Box 39"/>
          <p:cNvSpPr txBox="1">
            <a:spLocks noChangeArrowheads="1"/>
          </p:cNvSpPr>
          <p:nvPr/>
        </p:nvSpPr>
        <p:spPr bwMode="auto">
          <a:xfrm>
            <a:off x="6412390" y="3579156"/>
            <a:ext cx="11047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defTabSz="342900"/>
            <a:r>
              <a:rPr lang="en-US" sz="1200" dirty="0" err="1">
                <a:solidFill>
                  <a:srgbClr val="000000"/>
                </a:solidFill>
              </a:rPr>
              <a:t>cnPilot</a:t>
            </a:r>
            <a:r>
              <a:rPr lang="en-US" sz="1200" dirty="0">
                <a:solidFill>
                  <a:srgbClr val="000000"/>
                </a:solidFill>
              </a:rPr>
              <a:t> R-200</a:t>
            </a:r>
          </a:p>
        </p:txBody>
      </p:sp>
      <p:sp>
        <p:nvSpPr>
          <p:cNvPr id="47121" name="Text Box 42"/>
          <p:cNvSpPr txBox="1">
            <a:spLocks noChangeArrowheads="1"/>
          </p:cNvSpPr>
          <p:nvPr/>
        </p:nvSpPr>
        <p:spPr bwMode="auto">
          <a:xfrm>
            <a:off x="1489674" y="2141033"/>
            <a:ext cx="1165704"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defTabSz="342900"/>
            <a:r>
              <a:rPr lang="en-US" sz="1350" dirty="0">
                <a:solidFill>
                  <a:srgbClr val="000000"/>
                </a:solidFill>
              </a:rPr>
              <a:t>Base Station</a:t>
            </a:r>
          </a:p>
          <a:p>
            <a:pPr defTabSz="342900"/>
            <a:r>
              <a:rPr lang="en-US" sz="1350" dirty="0">
                <a:solidFill>
                  <a:srgbClr val="000000"/>
                </a:solidFill>
              </a:rPr>
              <a:t>AP Cluster</a:t>
            </a:r>
            <a:br>
              <a:rPr lang="en-US" sz="1350" dirty="0">
                <a:solidFill>
                  <a:srgbClr val="000000"/>
                </a:solidFill>
              </a:rPr>
            </a:br>
            <a:r>
              <a:rPr lang="en-US" sz="1350" dirty="0">
                <a:solidFill>
                  <a:srgbClr val="000000"/>
                </a:solidFill>
              </a:rPr>
              <a:t>(Up to 12)</a:t>
            </a:r>
          </a:p>
        </p:txBody>
      </p:sp>
      <p:sp>
        <p:nvSpPr>
          <p:cNvPr id="47122" name="Rectangle 43"/>
          <p:cNvSpPr>
            <a:spLocks noChangeArrowheads="1"/>
          </p:cNvSpPr>
          <p:nvPr/>
        </p:nvSpPr>
        <p:spPr bwMode="auto">
          <a:xfrm>
            <a:off x="4470324" y="3055981"/>
            <a:ext cx="3057525" cy="2325076"/>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62614" tIns="31307" rIns="62614" bIns="31307" anchor="ctr"/>
          <a:lstStyle/>
          <a:p>
            <a:pPr defTabSz="342900"/>
            <a:endParaRPr lang="en-US" sz="1350">
              <a:solidFill>
                <a:srgbClr val="000000"/>
              </a:solidFill>
            </a:endParaRPr>
          </a:p>
        </p:txBody>
      </p:sp>
      <p:sp>
        <p:nvSpPr>
          <p:cNvPr id="47123" name="Line 44"/>
          <p:cNvSpPr>
            <a:spLocks noChangeShapeType="1"/>
          </p:cNvSpPr>
          <p:nvPr/>
        </p:nvSpPr>
        <p:spPr bwMode="auto">
          <a:xfrm flipH="1">
            <a:off x="4132187" y="2611879"/>
            <a:ext cx="1924050" cy="5155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62614" tIns="31307" rIns="62614" bIns="31307" anchor="ctr"/>
          <a:lstStyle/>
          <a:p>
            <a:pPr defTabSz="342900"/>
            <a:endParaRPr lang="en-GB" sz="1350">
              <a:solidFill>
                <a:srgbClr val="000000"/>
              </a:solidFill>
            </a:endParaRPr>
          </a:p>
        </p:txBody>
      </p:sp>
      <p:sp>
        <p:nvSpPr>
          <p:cNvPr id="47124" name="Line 45"/>
          <p:cNvSpPr>
            <a:spLocks noChangeShapeType="1"/>
          </p:cNvSpPr>
          <p:nvPr/>
        </p:nvSpPr>
        <p:spPr bwMode="auto">
          <a:xfrm rot="1849894" flipH="1">
            <a:off x="6044330" y="2626164"/>
            <a:ext cx="1882379" cy="50363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62614" tIns="31307" rIns="62614" bIns="31307" anchor="ctr"/>
          <a:lstStyle/>
          <a:p>
            <a:pPr defTabSz="342900"/>
            <a:endParaRPr lang="en-GB" sz="1350">
              <a:solidFill>
                <a:srgbClr val="000000"/>
              </a:solidFill>
            </a:endParaRPr>
          </a:p>
        </p:txBody>
      </p:sp>
      <p:cxnSp>
        <p:nvCxnSpPr>
          <p:cNvPr id="47125" name="AutoShape 46"/>
          <p:cNvCxnSpPr>
            <a:cxnSpLocks noChangeShapeType="1"/>
            <a:stCxn id="8" idx="2"/>
            <a:endCxn id="47138" idx="0"/>
          </p:cNvCxnSpPr>
          <p:nvPr/>
        </p:nvCxnSpPr>
        <p:spPr bwMode="auto">
          <a:xfrm rot="16200000" flipH="1">
            <a:off x="6637029" y="3726070"/>
            <a:ext cx="1905135" cy="262268"/>
          </a:xfrm>
          <a:prstGeom prst="curvedConnector3">
            <a:avLst>
              <a:gd name="adj1" fmla="val 50000"/>
            </a:avLst>
          </a:prstGeom>
          <a:noFill/>
          <a:ln w="25400">
            <a:solidFill>
              <a:schemeClr val="tx1"/>
            </a:solidFill>
            <a:round/>
            <a:headEnd/>
            <a:tailEnd/>
          </a:ln>
          <a:extLst>
            <a:ext uri="{909E8E84-426E-40DD-AFC4-6F175D3DCCD1}">
              <a14:hiddenFill xmlns:a14="http://schemas.microsoft.com/office/drawing/2010/main">
                <a:noFill/>
              </a14:hiddenFill>
            </a:ext>
          </a:extLst>
        </p:spPr>
      </p:cxnSp>
      <p:grpSp>
        <p:nvGrpSpPr>
          <p:cNvPr id="47127" name="Group 48"/>
          <p:cNvGrpSpPr>
            <a:grpSpLocks/>
          </p:cNvGrpSpPr>
          <p:nvPr/>
        </p:nvGrpSpPr>
        <p:grpSpPr bwMode="auto">
          <a:xfrm>
            <a:off x="7564761" y="5060992"/>
            <a:ext cx="253603" cy="433388"/>
            <a:chOff x="2627" y="697"/>
            <a:chExt cx="445" cy="849"/>
          </a:xfrm>
        </p:grpSpPr>
        <p:sp>
          <p:nvSpPr>
            <p:cNvPr id="47205" name="Line 49"/>
            <p:cNvSpPr>
              <a:spLocks noChangeShapeType="1"/>
            </p:cNvSpPr>
            <p:nvPr/>
          </p:nvSpPr>
          <p:spPr bwMode="auto">
            <a:xfrm>
              <a:off x="2845" y="697"/>
              <a:ext cx="0" cy="84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62614" tIns="31307" rIns="62614" bIns="31307" anchor="ctr"/>
            <a:lstStyle/>
            <a:p>
              <a:pPr defTabSz="342900"/>
              <a:endParaRPr lang="en-GB" sz="1350">
                <a:solidFill>
                  <a:srgbClr val="000000"/>
                </a:solidFill>
              </a:endParaRPr>
            </a:p>
          </p:txBody>
        </p:sp>
        <p:sp>
          <p:nvSpPr>
            <p:cNvPr id="47206" name="Line 50"/>
            <p:cNvSpPr>
              <a:spLocks noChangeShapeType="1"/>
            </p:cNvSpPr>
            <p:nvPr/>
          </p:nvSpPr>
          <p:spPr bwMode="auto">
            <a:xfrm>
              <a:off x="2627" y="1192"/>
              <a:ext cx="44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62614" tIns="31307" rIns="62614" bIns="31307" anchor="ctr"/>
            <a:lstStyle/>
            <a:p>
              <a:pPr defTabSz="342900"/>
              <a:endParaRPr lang="en-GB" sz="1350">
                <a:solidFill>
                  <a:srgbClr val="000000"/>
                </a:solidFill>
              </a:endParaRPr>
            </a:p>
          </p:txBody>
        </p:sp>
        <p:sp>
          <p:nvSpPr>
            <p:cNvPr id="47207" name="Line 51"/>
            <p:cNvSpPr>
              <a:spLocks noChangeShapeType="1"/>
            </p:cNvSpPr>
            <p:nvPr/>
          </p:nvSpPr>
          <p:spPr bwMode="auto">
            <a:xfrm>
              <a:off x="2697" y="1324"/>
              <a:ext cx="30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62614" tIns="31307" rIns="62614" bIns="31307" anchor="ctr"/>
            <a:lstStyle/>
            <a:p>
              <a:pPr defTabSz="342900"/>
              <a:endParaRPr lang="en-GB" sz="1350">
                <a:solidFill>
                  <a:srgbClr val="000000"/>
                </a:solidFill>
              </a:endParaRPr>
            </a:p>
          </p:txBody>
        </p:sp>
        <p:sp>
          <p:nvSpPr>
            <p:cNvPr id="47208" name="Line 52"/>
            <p:cNvSpPr>
              <a:spLocks noChangeShapeType="1"/>
            </p:cNvSpPr>
            <p:nvPr/>
          </p:nvSpPr>
          <p:spPr bwMode="auto">
            <a:xfrm>
              <a:off x="2757" y="1455"/>
              <a:ext cx="14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62614" tIns="31307" rIns="62614" bIns="31307" anchor="ctr"/>
            <a:lstStyle/>
            <a:p>
              <a:pPr defTabSz="342900"/>
              <a:endParaRPr lang="en-GB" sz="1350">
                <a:solidFill>
                  <a:srgbClr val="000000"/>
                </a:solidFill>
              </a:endParaRPr>
            </a:p>
          </p:txBody>
        </p:sp>
      </p:grpSp>
      <p:grpSp>
        <p:nvGrpSpPr>
          <p:cNvPr id="47128" name="Group 53"/>
          <p:cNvGrpSpPr>
            <a:grpSpLocks/>
          </p:cNvGrpSpPr>
          <p:nvPr/>
        </p:nvGrpSpPr>
        <p:grpSpPr bwMode="auto">
          <a:xfrm>
            <a:off x="3183259" y="4193029"/>
            <a:ext cx="457200" cy="531019"/>
            <a:chOff x="1264" y="2935"/>
            <a:chExt cx="384" cy="446"/>
          </a:xfrm>
        </p:grpSpPr>
        <p:sp>
          <p:nvSpPr>
            <p:cNvPr id="47201" name="Line 54"/>
            <p:cNvSpPr>
              <a:spLocks noChangeShapeType="1"/>
            </p:cNvSpPr>
            <p:nvPr/>
          </p:nvSpPr>
          <p:spPr bwMode="auto">
            <a:xfrm>
              <a:off x="1452" y="2935"/>
              <a:ext cx="0" cy="44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62614" tIns="31307" rIns="62614" bIns="31307" anchor="ctr"/>
            <a:lstStyle/>
            <a:p>
              <a:pPr defTabSz="342900"/>
              <a:endParaRPr lang="en-GB" sz="1350">
                <a:solidFill>
                  <a:srgbClr val="000000"/>
                </a:solidFill>
              </a:endParaRPr>
            </a:p>
          </p:txBody>
        </p:sp>
        <p:sp>
          <p:nvSpPr>
            <p:cNvPr id="47202" name="Line 55"/>
            <p:cNvSpPr>
              <a:spLocks noChangeShapeType="1"/>
            </p:cNvSpPr>
            <p:nvPr/>
          </p:nvSpPr>
          <p:spPr bwMode="auto">
            <a:xfrm>
              <a:off x="1264" y="3111"/>
              <a:ext cx="38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62614" tIns="31307" rIns="62614" bIns="31307" anchor="ctr"/>
            <a:lstStyle/>
            <a:p>
              <a:pPr defTabSz="342900"/>
              <a:endParaRPr lang="en-GB" sz="1350">
                <a:solidFill>
                  <a:srgbClr val="000000"/>
                </a:solidFill>
              </a:endParaRPr>
            </a:p>
          </p:txBody>
        </p:sp>
        <p:sp>
          <p:nvSpPr>
            <p:cNvPr id="47203" name="Line 56"/>
            <p:cNvSpPr>
              <a:spLocks noChangeShapeType="1"/>
            </p:cNvSpPr>
            <p:nvPr/>
          </p:nvSpPr>
          <p:spPr bwMode="auto">
            <a:xfrm>
              <a:off x="1324" y="3212"/>
              <a:ext cx="2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62614" tIns="31307" rIns="62614" bIns="31307" anchor="ctr"/>
            <a:lstStyle/>
            <a:p>
              <a:pPr defTabSz="342900"/>
              <a:endParaRPr lang="en-GB" sz="1350">
                <a:solidFill>
                  <a:srgbClr val="000000"/>
                </a:solidFill>
              </a:endParaRPr>
            </a:p>
          </p:txBody>
        </p:sp>
        <p:sp>
          <p:nvSpPr>
            <p:cNvPr id="47204" name="Line 57"/>
            <p:cNvSpPr>
              <a:spLocks noChangeShapeType="1"/>
            </p:cNvSpPr>
            <p:nvPr/>
          </p:nvSpPr>
          <p:spPr bwMode="auto">
            <a:xfrm>
              <a:off x="1376" y="3312"/>
              <a:ext cx="12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62614" tIns="31307" rIns="62614" bIns="31307" anchor="ctr"/>
            <a:lstStyle/>
            <a:p>
              <a:pPr defTabSz="342900"/>
              <a:endParaRPr lang="en-GB" sz="1350">
                <a:solidFill>
                  <a:srgbClr val="000000"/>
                </a:solidFill>
              </a:endParaRPr>
            </a:p>
          </p:txBody>
        </p:sp>
      </p:grpSp>
      <p:sp>
        <p:nvSpPr>
          <p:cNvPr id="47129" name="Line 58"/>
          <p:cNvSpPr>
            <a:spLocks noChangeShapeType="1"/>
          </p:cNvSpPr>
          <p:nvPr/>
        </p:nvSpPr>
        <p:spPr bwMode="auto">
          <a:xfrm flipH="1">
            <a:off x="2954661" y="3719160"/>
            <a:ext cx="20240" cy="8977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62614" tIns="31307" rIns="62614" bIns="31307" anchor="ctr"/>
          <a:lstStyle/>
          <a:p>
            <a:pPr defTabSz="342900"/>
            <a:endParaRPr lang="en-GB" sz="1350">
              <a:solidFill>
                <a:srgbClr val="000000"/>
              </a:solidFill>
            </a:endParaRPr>
          </a:p>
        </p:txBody>
      </p:sp>
      <p:sp>
        <p:nvSpPr>
          <p:cNvPr id="47130" name="Text Box 59"/>
          <p:cNvSpPr txBox="1">
            <a:spLocks noChangeArrowheads="1"/>
          </p:cNvSpPr>
          <p:nvPr/>
        </p:nvSpPr>
        <p:spPr bwMode="auto">
          <a:xfrm>
            <a:off x="2822499" y="4034674"/>
            <a:ext cx="333375" cy="247891"/>
          </a:xfrm>
          <a:prstGeom prst="rect">
            <a:avLst/>
          </a:prstGeom>
          <a:solidFill>
            <a:srgbClr val="DDDDDD"/>
          </a:solidFill>
          <a:ln w="25400" algn="ctr">
            <a:solidFill>
              <a:schemeClr val="tx1"/>
            </a:solidFill>
            <a:miter lim="800000"/>
            <a:headEnd/>
            <a:tailEnd/>
          </a:ln>
        </p:spPr>
        <p:txBody>
          <a:bodyPr lIns="62614" tIns="31307" rIns="62614" bIns="31307">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defTabSz="342900">
              <a:spcBef>
                <a:spcPct val="50000"/>
              </a:spcBef>
            </a:pPr>
            <a:r>
              <a:rPr lang="en-US" sz="1200" b="1" dirty="0">
                <a:solidFill>
                  <a:srgbClr val="000000"/>
                </a:solidFill>
              </a:rPr>
              <a:t>SS</a:t>
            </a:r>
          </a:p>
        </p:txBody>
      </p:sp>
      <p:sp>
        <p:nvSpPr>
          <p:cNvPr id="47131" name="Line 60"/>
          <p:cNvSpPr>
            <a:spLocks noChangeShapeType="1"/>
          </p:cNvSpPr>
          <p:nvPr/>
        </p:nvSpPr>
        <p:spPr bwMode="auto">
          <a:xfrm flipV="1">
            <a:off x="3259459" y="1743913"/>
            <a:ext cx="0" cy="23836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62614" tIns="31307" rIns="62614" bIns="31307" anchor="ctr"/>
          <a:lstStyle/>
          <a:p>
            <a:pPr defTabSz="342900"/>
            <a:endParaRPr lang="en-GB" sz="1350">
              <a:solidFill>
                <a:srgbClr val="000000"/>
              </a:solidFill>
            </a:endParaRPr>
          </a:p>
        </p:txBody>
      </p:sp>
      <p:sp>
        <p:nvSpPr>
          <p:cNvPr id="47132" name="Freeform 61"/>
          <p:cNvSpPr>
            <a:spLocks/>
          </p:cNvSpPr>
          <p:nvPr/>
        </p:nvSpPr>
        <p:spPr bwMode="auto">
          <a:xfrm>
            <a:off x="3248745" y="4041819"/>
            <a:ext cx="173831" cy="236935"/>
          </a:xfrm>
          <a:custGeom>
            <a:avLst/>
            <a:gdLst>
              <a:gd name="T0" fmla="*/ 0 w 146"/>
              <a:gd name="T1" fmla="*/ 0 h 199"/>
              <a:gd name="T2" fmla="*/ 2147483647 w 146"/>
              <a:gd name="T3" fmla="*/ 2147483647 h 199"/>
              <a:gd name="T4" fmla="*/ 2147483647 w 146"/>
              <a:gd name="T5" fmla="*/ 2147483647 h 199"/>
              <a:gd name="T6" fmla="*/ 0 60000 65536"/>
              <a:gd name="T7" fmla="*/ 0 60000 65536"/>
              <a:gd name="T8" fmla="*/ 0 60000 65536"/>
              <a:gd name="T9" fmla="*/ 0 w 146"/>
              <a:gd name="T10" fmla="*/ 0 h 199"/>
              <a:gd name="T11" fmla="*/ 146 w 146"/>
              <a:gd name="T12" fmla="*/ 199 h 199"/>
            </a:gdLst>
            <a:ahLst/>
            <a:cxnLst>
              <a:cxn ang="T6">
                <a:pos x="T0" y="T1"/>
              </a:cxn>
              <a:cxn ang="T7">
                <a:pos x="T2" y="T3"/>
              </a:cxn>
              <a:cxn ang="T8">
                <a:pos x="T4" y="T5"/>
              </a:cxn>
            </a:cxnLst>
            <a:rect l="T9" t="T10" r="T11" b="T12"/>
            <a:pathLst>
              <a:path w="146" h="199">
                <a:moveTo>
                  <a:pt x="0" y="0"/>
                </a:moveTo>
                <a:cubicBezTo>
                  <a:pt x="14" y="44"/>
                  <a:pt x="25" y="159"/>
                  <a:pt x="55" y="183"/>
                </a:cubicBezTo>
                <a:cubicBezTo>
                  <a:pt x="75" y="199"/>
                  <a:pt x="135" y="192"/>
                  <a:pt x="146" y="192"/>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62614" tIns="31307" rIns="62614" bIns="31307" anchor="ctr"/>
          <a:lstStyle/>
          <a:p>
            <a:pPr defTabSz="342900"/>
            <a:endParaRPr lang="en-GB" sz="1350">
              <a:solidFill>
                <a:srgbClr val="000000"/>
              </a:solidFill>
            </a:endParaRPr>
          </a:p>
        </p:txBody>
      </p:sp>
      <p:sp>
        <p:nvSpPr>
          <p:cNvPr id="47133" name="Freeform 63"/>
          <p:cNvSpPr>
            <a:spLocks/>
          </p:cNvSpPr>
          <p:nvPr/>
        </p:nvSpPr>
        <p:spPr bwMode="auto">
          <a:xfrm>
            <a:off x="7319490" y="4529974"/>
            <a:ext cx="242454" cy="432295"/>
          </a:xfrm>
          <a:custGeom>
            <a:avLst/>
            <a:gdLst>
              <a:gd name="T0" fmla="*/ 2147483647 w 165"/>
              <a:gd name="T1" fmla="*/ 2147483647 h 357"/>
              <a:gd name="T2" fmla="*/ 0 w 165"/>
              <a:gd name="T3" fmla="*/ 0 h 357"/>
              <a:gd name="T4" fmla="*/ 0 60000 65536"/>
              <a:gd name="T5" fmla="*/ 0 60000 65536"/>
              <a:gd name="T6" fmla="*/ 0 w 165"/>
              <a:gd name="T7" fmla="*/ 0 h 357"/>
              <a:gd name="T8" fmla="*/ 165 w 165"/>
              <a:gd name="T9" fmla="*/ 357 h 357"/>
            </a:gdLst>
            <a:ahLst/>
            <a:cxnLst>
              <a:cxn ang="T4">
                <a:pos x="T0" y="T1"/>
              </a:cxn>
              <a:cxn ang="T5">
                <a:pos x="T2" y="T3"/>
              </a:cxn>
            </a:cxnLst>
            <a:rect l="T6" t="T7" r="T8" b="T9"/>
            <a:pathLst>
              <a:path w="165" h="357">
                <a:moveTo>
                  <a:pt x="165" y="357"/>
                </a:moveTo>
                <a:cubicBezTo>
                  <a:pt x="96" y="208"/>
                  <a:pt x="27" y="59"/>
                  <a:pt x="0" y="0"/>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62614" tIns="31307" rIns="62614" bIns="31307" anchor="ctr"/>
          <a:lstStyle/>
          <a:p>
            <a:pPr defTabSz="342900"/>
            <a:endParaRPr lang="en-GB" sz="1350">
              <a:solidFill>
                <a:srgbClr val="000000"/>
              </a:solidFill>
            </a:endParaRPr>
          </a:p>
        </p:txBody>
      </p:sp>
      <p:sp>
        <p:nvSpPr>
          <p:cNvPr id="47138" name="Text Box 69"/>
          <p:cNvSpPr txBox="1">
            <a:spLocks noChangeArrowheads="1"/>
          </p:cNvSpPr>
          <p:nvPr/>
        </p:nvSpPr>
        <p:spPr bwMode="auto">
          <a:xfrm>
            <a:off x="7542136" y="4809772"/>
            <a:ext cx="357188" cy="247891"/>
          </a:xfrm>
          <a:prstGeom prst="rect">
            <a:avLst/>
          </a:prstGeom>
          <a:solidFill>
            <a:schemeClr val="bg1"/>
          </a:solidFill>
          <a:ln w="25400" algn="ctr">
            <a:solidFill>
              <a:schemeClr val="tx1"/>
            </a:solidFill>
            <a:miter lim="800000"/>
            <a:headEnd/>
            <a:tailEnd/>
          </a:ln>
        </p:spPr>
        <p:txBody>
          <a:bodyPr lIns="62614" tIns="31307" rIns="62614" bIns="31307">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defTabSz="342900">
              <a:spcBef>
                <a:spcPct val="50000"/>
              </a:spcBef>
            </a:pPr>
            <a:r>
              <a:rPr lang="en-US" sz="1200">
                <a:solidFill>
                  <a:srgbClr val="000000"/>
                </a:solidFill>
              </a:rPr>
              <a:t>SS</a:t>
            </a:r>
          </a:p>
        </p:txBody>
      </p:sp>
      <p:sp>
        <p:nvSpPr>
          <p:cNvPr id="47139" name="Text Box 70"/>
          <p:cNvSpPr txBox="1">
            <a:spLocks noChangeArrowheads="1"/>
          </p:cNvSpPr>
          <p:nvPr/>
        </p:nvSpPr>
        <p:spPr bwMode="auto">
          <a:xfrm>
            <a:off x="899440" y="3249482"/>
            <a:ext cx="15880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defTabSz="342900"/>
            <a:r>
              <a:rPr lang="en-US" sz="600" dirty="0">
                <a:solidFill>
                  <a:srgbClr val="000000"/>
                </a:solidFill>
              </a:rPr>
              <a:t>AP:  Access Point                       	</a:t>
            </a:r>
          </a:p>
          <a:p>
            <a:pPr defTabSz="342900"/>
            <a:r>
              <a:rPr lang="en-US" sz="600" dirty="0">
                <a:solidFill>
                  <a:srgbClr val="000000"/>
                </a:solidFill>
              </a:rPr>
              <a:t>SM: Subscriber Module</a:t>
            </a:r>
          </a:p>
          <a:p>
            <a:pPr defTabSz="342900"/>
            <a:r>
              <a:rPr lang="en-US" sz="600" dirty="0">
                <a:solidFill>
                  <a:srgbClr val="000000"/>
                </a:solidFill>
              </a:rPr>
              <a:t>SS: Surge Suppressor       	        	</a:t>
            </a:r>
          </a:p>
          <a:p>
            <a:pPr defTabSz="342900"/>
            <a:r>
              <a:rPr lang="en-US" sz="600" dirty="0">
                <a:solidFill>
                  <a:srgbClr val="000000"/>
                </a:solidFill>
              </a:rPr>
              <a:t>IP: Internet Protocol</a:t>
            </a:r>
          </a:p>
          <a:p>
            <a:pPr defTabSz="342900"/>
            <a:r>
              <a:rPr lang="en-US" sz="600" dirty="0">
                <a:solidFill>
                  <a:srgbClr val="000000"/>
                </a:solidFill>
              </a:rPr>
              <a:t>CMM: Cluster Management Module</a:t>
            </a:r>
          </a:p>
          <a:p>
            <a:pPr defTabSz="342900"/>
            <a:r>
              <a:rPr lang="en-US" sz="600" dirty="0" err="1">
                <a:solidFill>
                  <a:srgbClr val="000000"/>
                </a:solidFill>
              </a:rPr>
              <a:t>cnPilot</a:t>
            </a:r>
            <a:r>
              <a:rPr lang="en-US" sz="600" dirty="0">
                <a:solidFill>
                  <a:srgbClr val="000000"/>
                </a:solidFill>
              </a:rPr>
              <a:t>: Cambium ATA Router</a:t>
            </a:r>
          </a:p>
        </p:txBody>
      </p:sp>
      <p:grpSp>
        <p:nvGrpSpPr>
          <p:cNvPr id="47142" name="Group 107"/>
          <p:cNvGrpSpPr>
            <a:grpSpLocks/>
          </p:cNvGrpSpPr>
          <p:nvPr/>
        </p:nvGrpSpPr>
        <p:grpSpPr bwMode="auto">
          <a:xfrm>
            <a:off x="2814165" y="3306011"/>
            <a:ext cx="398859" cy="419100"/>
            <a:chOff x="4209" y="2112"/>
            <a:chExt cx="303" cy="336"/>
          </a:xfrm>
        </p:grpSpPr>
        <p:sp>
          <p:nvSpPr>
            <p:cNvPr id="47166" name="AutoShape 108"/>
            <p:cNvSpPr>
              <a:spLocks noChangeArrowheads="1"/>
            </p:cNvSpPr>
            <p:nvPr/>
          </p:nvSpPr>
          <p:spPr bwMode="auto">
            <a:xfrm>
              <a:off x="4224" y="2112"/>
              <a:ext cx="288" cy="336"/>
            </a:xfrm>
            <a:prstGeom prst="cube">
              <a:avLst>
                <a:gd name="adj" fmla="val 14236"/>
              </a:avLst>
            </a:prstGeom>
            <a:solidFill>
              <a:schemeClr val="bg1"/>
            </a:solidFill>
            <a:ln w="9525">
              <a:solidFill>
                <a:schemeClr val="tx1"/>
              </a:solidFill>
              <a:miter lim="800000"/>
              <a:headEnd/>
              <a:tailEnd/>
            </a:ln>
          </p:spPr>
          <p:txBody>
            <a:bodyPr wrap="none" anchor="ctr"/>
            <a:lstStyle/>
            <a:p>
              <a:pPr defTabSz="342900"/>
              <a:endParaRPr lang="en-US" sz="1350">
                <a:solidFill>
                  <a:srgbClr val="000000"/>
                </a:solidFill>
              </a:endParaRPr>
            </a:p>
          </p:txBody>
        </p:sp>
        <p:sp>
          <p:nvSpPr>
            <p:cNvPr id="47167" name="Oval 109"/>
            <p:cNvSpPr>
              <a:spLocks noChangeArrowheads="1"/>
            </p:cNvSpPr>
            <p:nvPr/>
          </p:nvSpPr>
          <p:spPr bwMode="auto">
            <a:xfrm>
              <a:off x="4244" y="2268"/>
              <a:ext cx="48" cy="48"/>
            </a:xfrm>
            <a:prstGeom prst="ellipse">
              <a:avLst/>
            </a:prstGeom>
            <a:solidFill>
              <a:srgbClr val="B2B2B2"/>
            </a:solidFill>
            <a:ln w="9525">
              <a:solidFill>
                <a:schemeClr val="tx1"/>
              </a:solidFill>
              <a:round/>
              <a:headEnd/>
              <a:tailEnd/>
            </a:ln>
          </p:spPr>
          <p:txBody>
            <a:bodyPr wrap="none" anchor="ctr"/>
            <a:lstStyle/>
            <a:p>
              <a:pPr defTabSz="342900"/>
              <a:endParaRPr lang="en-US" sz="1350">
                <a:solidFill>
                  <a:srgbClr val="000000"/>
                </a:solidFill>
              </a:endParaRPr>
            </a:p>
          </p:txBody>
        </p:sp>
        <p:grpSp>
          <p:nvGrpSpPr>
            <p:cNvPr id="47168" name="Group 110"/>
            <p:cNvGrpSpPr>
              <a:grpSpLocks/>
            </p:cNvGrpSpPr>
            <p:nvPr/>
          </p:nvGrpSpPr>
          <p:grpSpPr bwMode="auto">
            <a:xfrm>
              <a:off x="4209" y="2172"/>
              <a:ext cx="288" cy="114"/>
              <a:chOff x="768" y="750"/>
              <a:chExt cx="553" cy="219"/>
            </a:xfrm>
          </p:grpSpPr>
          <p:pic>
            <p:nvPicPr>
              <p:cNvPr id="47169" name="Picture 1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8" y="807"/>
                <a:ext cx="553"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70" name="AutoShape 112"/>
              <p:cNvSpPr>
                <a:spLocks noChangeArrowheads="1"/>
              </p:cNvSpPr>
              <p:nvPr/>
            </p:nvSpPr>
            <p:spPr bwMode="auto">
              <a:xfrm rot="5400000">
                <a:off x="993" y="558"/>
                <a:ext cx="96" cy="480"/>
              </a:xfrm>
              <a:prstGeom prst="moon">
                <a:avLst>
                  <a:gd name="adj" fmla="val 31250"/>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342900"/>
                <a:endParaRPr lang="en-US" sz="1350">
                  <a:solidFill>
                    <a:srgbClr val="000000"/>
                  </a:solidFill>
                </a:endParaRPr>
              </a:p>
            </p:txBody>
          </p:sp>
        </p:grpSp>
      </p:grpSp>
      <p:sp>
        <p:nvSpPr>
          <p:cNvPr id="47148" name="Text Box 134"/>
          <p:cNvSpPr txBox="1">
            <a:spLocks noChangeArrowheads="1"/>
          </p:cNvSpPr>
          <p:nvPr/>
        </p:nvSpPr>
        <p:spPr bwMode="auto">
          <a:xfrm>
            <a:off x="2748682" y="3535802"/>
            <a:ext cx="50687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defTabSz="342900"/>
            <a:r>
              <a:rPr lang="en-US" sz="1050" b="1">
                <a:solidFill>
                  <a:srgbClr val="000000"/>
                </a:solidFill>
              </a:rPr>
              <a:t>CMM</a:t>
            </a:r>
          </a:p>
        </p:txBody>
      </p:sp>
      <p:sp>
        <p:nvSpPr>
          <p:cNvPr id="127" name="Text Box 45"/>
          <p:cNvSpPr txBox="1">
            <a:spLocks noChangeArrowheads="1"/>
          </p:cNvSpPr>
          <p:nvPr/>
        </p:nvSpPr>
        <p:spPr bwMode="auto">
          <a:xfrm>
            <a:off x="6546776" y="1784392"/>
            <a:ext cx="162736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defTabSz="342900"/>
            <a:r>
              <a:rPr lang="en-US" sz="1350" dirty="0">
                <a:solidFill>
                  <a:srgbClr val="000000"/>
                </a:solidFill>
              </a:rPr>
              <a:t>Subscriber Module</a:t>
            </a:r>
          </a:p>
        </p:txBody>
      </p:sp>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0999" y="3946567"/>
            <a:ext cx="647700" cy="647700"/>
          </a:xfrm>
          <a:prstGeom prst="rect">
            <a:avLst/>
          </a:prstGeom>
        </p:spPr>
      </p:pic>
      <p:cxnSp>
        <p:nvCxnSpPr>
          <p:cNvPr id="5" name="Curved Connector 4"/>
          <p:cNvCxnSpPr/>
          <p:nvPr/>
        </p:nvCxnSpPr>
        <p:spPr>
          <a:xfrm flipV="1">
            <a:off x="6661074" y="4298992"/>
            <a:ext cx="371475" cy="104775"/>
          </a:xfrm>
          <a:prstGeom prst="curvedConnector3">
            <a:avLst/>
          </a:prstGeom>
          <a:ln/>
        </p:spPr>
        <p:style>
          <a:lnRef idx="3">
            <a:schemeClr val="dk1"/>
          </a:lnRef>
          <a:fillRef idx="0">
            <a:schemeClr val="dk1"/>
          </a:fillRef>
          <a:effectRef idx="2">
            <a:schemeClr val="dk1"/>
          </a:effectRef>
          <a:fontRef idx="minor">
            <a:schemeClr val="tx1"/>
          </a:fontRef>
        </p:style>
      </p:cxnSp>
      <p:cxnSp>
        <p:nvCxnSpPr>
          <p:cNvPr id="7" name="Curved Connector 6"/>
          <p:cNvCxnSpPr/>
          <p:nvPr/>
        </p:nvCxnSpPr>
        <p:spPr>
          <a:xfrm rot="5400000">
            <a:off x="6537249" y="4537117"/>
            <a:ext cx="600075" cy="447675"/>
          </a:xfrm>
          <a:prstGeom prst="curvedConnector3">
            <a:avLst/>
          </a:prstGeom>
        </p:spPr>
        <p:style>
          <a:lnRef idx="3">
            <a:schemeClr val="dk1"/>
          </a:lnRef>
          <a:fillRef idx="0">
            <a:schemeClr val="dk1"/>
          </a:fillRef>
          <a:effectRef idx="2">
            <a:schemeClr val="dk1"/>
          </a:effectRef>
          <a:fontRef idx="minor">
            <a:schemeClr val="tx1"/>
          </a:fontRef>
        </p:style>
      </p:cxnSp>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93066">
            <a:off x="3040912" y="1661309"/>
            <a:ext cx="661341" cy="1423694"/>
          </a:xfrm>
          <a:prstGeom prst="rect">
            <a:avLst/>
          </a:prstGeom>
        </p:spPr>
      </p:pic>
      <p:pic>
        <p:nvPicPr>
          <p:cNvPr id="128" name="Picture 12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306934" flipH="1">
            <a:off x="2741213" y="1660557"/>
            <a:ext cx="661341" cy="142369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20287" y="2086097"/>
            <a:ext cx="276349" cy="818540"/>
          </a:xfrm>
          <a:prstGeom prst="rect">
            <a:avLst/>
          </a:prstGeom>
        </p:spPr>
      </p:pic>
      <p:pic>
        <p:nvPicPr>
          <p:cNvPr id="133"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39551" y="3825945"/>
            <a:ext cx="665442" cy="684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7521236" y="2395071"/>
            <a:ext cx="83415" cy="849614"/>
          </a:xfrm>
          <a:prstGeom prst="rect">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TextBox 72">
            <a:extLst>
              <a:ext uri="{FF2B5EF4-FFF2-40B4-BE49-F238E27FC236}">
                <a16:creationId xmlns:a16="http://schemas.microsoft.com/office/drawing/2014/main" id="{4B7A5D58-6CB4-494E-A944-00352D3B3CA7}"/>
              </a:ext>
            </a:extLst>
          </p:cNvPr>
          <p:cNvSpPr txBox="1"/>
          <p:nvPr/>
        </p:nvSpPr>
        <p:spPr>
          <a:xfrm>
            <a:off x="7990102" y="4507432"/>
            <a:ext cx="1085081" cy="715581"/>
          </a:xfrm>
          <a:prstGeom prst="rect">
            <a:avLst/>
          </a:prstGeom>
          <a:noFill/>
        </p:spPr>
        <p:txBody>
          <a:bodyPr wrap="square" rtlCol="0">
            <a:spAutoFit/>
          </a:bodyPr>
          <a:lstStyle/>
          <a:p>
            <a:r>
              <a:rPr lang="en-US" sz="1350" dirty="0"/>
              <a:t>Source: Cambium Networks</a:t>
            </a:r>
          </a:p>
        </p:txBody>
      </p:sp>
      <p:cxnSp>
        <p:nvCxnSpPr>
          <p:cNvPr id="10" name="Straight Connector 9">
            <a:extLst>
              <a:ext uri="{FF2B5EF4-FFF2-40B4-BE49-F238E27FC236}">
                <a16:creationId xmlns:a16="http://schemas.microsoft.com/office/drawing/2014/main" id="{C84485FB-5B3E-4E90-A686-666E638247AE}"/>
              </a:ext>
            </a:extLst>
          </p:cNvPr>
          <p:cNvCxnSpPr>
            <a:cxnSpLocks/>
            <a:endCxn id="47229" idx="1"/>
          </p:cNvCxnSpPr>
          <p:nvPr/>
        </p:nvCxnSpPr>
        <p:spPr>
          <a:xfrm flipV="1">
            <a:off x="1790811" y="4871244"/>
            <a:ext cx="828359" cy="2258"/>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2931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56FF3-34E9-496C-962F-792F51902C31}"/>
              </a:ext>
            </a:extLst>
          </p:cNvPr>
          <p:cNvSpPr>
            <a:spLocks noGrp="1"/>
          </p:cNvSpPr>
          <p:nvPr>
            <p:ph type="title"/>
          </p:nvPr>
        </p:nvSpPr>
        <p:spPr/>
        <p:txBody>
          <a:bodyPr/>
          <a:lstStyle/>
          <a:p>
            <a:r>
              <a:rPr lang="en-US" dirty="0"/>
              <a:t>Fixed Wireless Architecture (PMP)</a:t>
            </a:r>
          </a:p>
        </p:txBody>
      </p:sp>
      <p:sp>
        <p:nvSpPr>
          <p:cNvPr id="7" name="Content Placeholder 6">
            <a:extLst>
              <a:ext uri="{FF2B5EF4-FFF2-40B4-BE49-F238E27FC236}">
                <a16:creationId xmlns:a16="http://schemas.microsoft.com/office/drawing/2014/main" id="{79B3365E-7F63-4613-B8A4-40C9C4245117}"/>
              </a:ext>
            </a:extLst>
          </p:cNvPr>
          <p:cNvSpPr>
            <a:spLocks noGrp="1"/>
          </p:cNvSpPr>
          <p:nvPr>
            <p:ph idx="1"/>
          </p:nvPr>
        </p:nvSpPr>
        <p:spPr>
          <a:xfrm>
            <a:off x="552221" y="1259136"/>
            <a:ext cx="8458200" cy="5006534"/>
          </a:xfrm>
        </p:spPr>
        <p:txBody>
          <a:bodyPr/>
          <a:lstStyle/>
          <a:p>
            <a:r>
              <a:rPr lang="en-US" dirty="0"/>
              <a:t>Most (if not all) now based on an OFDM or OFDMA air interface</a:t>
            </a:r>
          </a:p>
          <a:p>
            <a:r>
              <a:rPr lang="en-US" dirty="0"/>
              <a:t>Semi-proprietary.  </a:t>
            </a:r>
          </a:p>
          <a:p>
            <a:pPr lvl="1"/>
            <a:r>
              <a:rPr lang="en-US" dirty="0"/>
              <a:t>Air Interface:  AP and SM from same company</a:t>
            </a:r>
          </a:p>
          <a:p>
            <a:pPr lvl="1"/>
            <a:r>
              <a:rPr lang="en-US" dirty="0"/>
              <a:t>Complete System – AP, SM, Management, Planning &amp; Deployment Tools</a:t>
            </a:r>
          </a:p>
          <a:p>
            <a:r>
              <a:rPr lang="en-US" dirty="0"/>
              <a:t>Using licensed and un-licensed spectrum (900Mhz, 2.4Ghz, 4.9 - 5.9Ghz, etc.)</a:t>
            </a:r>
          </a:p>
          <a:p>
            <a:r>
              <a:rPr lang="en-US" dirty="0"/>
              <a:t>Various spectral bandwidth (up to 30 or 40 Mhz)</a:t>
            </a:r>
          </a:p>
          <a:p>
            <a:r>
              <a:rPr lang="en-US" dirty="0"/>
              <a:t>TDD – Time Division Duplex</a:t>
            </a:r>
          </a:p>
          <a:p>
            <a:r>
              <a:rPr lang="en-US" dirty="0"/>
              <a:t>Network/Access Points schedule the UL air-waves to ensure fairness and so subscribers' traffic does not collide</a:t>
            </a:r>
          </a:p>
          <a:p>
            <a:r>
              <a:rPr lang="en-US" dirty="0"/>
              <a:t>Use GPS for Sync if multiple Access Points overlapping coverage</a:t>
            </a:r>
          </a:p>
          <a:p>
            <a:r>
              <a:rPr lang="en-US" dirty="0"/>
              <a:t>Deployment variants employ Omni, Sectorized, MIMO, Beam-forming (DL and UL)</a:t>
            </a:r>
          </a:p>
          <a:p>
            <a:r>
              <a:rPr lang="en-US" dirty="0"/>
              <a:t>High Gain (up to 24 </a:t>
            </a:r>
            <a:r>
              <a:rPr lang="en-US" dirty="0" err="1"/>
              <a:t>dBi</a:t>
            </a:r>
            <a:r>
              <a:rPr lang="en-US" dirty="0"/>
              <a:t>) customer antennas mounted outside (LOS, </a:t>
            </a:r>
            <a:r>
              <a:rPr lang="en-US" dirty="0" err="1"/>
              <a:t>nLOS</a:t>
            </a:r>
            <a:r>
              <a:rPr lang="en-US" dirty="0"/>
              <a:t>)</a:t>
            </a:r>
          </a:p>
          <a:p>
            <a:endParaRPr lang="en-US" dirty="0"/>
          </a:p>
        </p:txBody>
      </p:sp>
    </p:spTree>
    <p:extLst>
      <p:ext uri="{BB962C8B-B14F-4D97-AF65-F5344CB8AC3E}">
        <p14:creationId xmlns:p14="http://schemas.microsoft.com/office/powerpoint/2010/main" val="187904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CBRS and New 3 GHz Spectrum (150 MHz)</a:t>
            </a:r>
          </a:p>
        </p:txBody>
      </p:sp>
      <p:sp>
        <p:nvSpPr>
          <p:cNvPr id="2" name="Isosceles Triangle 1"/>
          <p:cNvSpPr/>
          <p:nvPr/>
        </p:nvSpPr>
        <p:spPr>
          <a:xfrm>
            <a:off x="3054785" y="2202732"/>
            <a:ext cx="2914652" cy="191784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Rectangle 2"/>
          <p:cNvSpPr/>
          <p:nvPr/>
        </p:nvSpPr>
        <p:spPr>
          <a:xfrm>
            <a:off x="350875" y="4110813"/>
            <a:ext cx="665864" cy="1873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1123063" y="3636336"/>
            <a:ext cx="665864" cy="6618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0" name="Straight Connector 9"/>
          <p:cNvCxnSpPr/>
          <p:nvPr/>
        </p:nvCxnSpPr>
        <p:spPr>
          <a:xfrm>
            <a:off x="179425" y="4362007"/>
            <a:ext cx="23763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895252" y="2424224"/>
            <a:ext cx="665864" cy="1873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p:cNvSpPr/>
          <p:nvPr/>
        </p:nvSpPr>
        <p:spPr>
          <a:xfrm>
            <a:off x="6288495" y="2940289"/>
            <a:ext cx="1219420" cy="3429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Band 42 (TDD)</a:t>
            </a:r>
          </a:p>
        </p:txBody>
      </p:sp>
      <p:sp>
        <p:nvSpPr>
          <p:cNvPr id="14" name="Rectangle 13"/>
          <p:cNvSpPr/>
          <p:nvPr/>
        </p:nvSpPr>
        <p:spPr>
          <a:xfrm>
            <a:off x="7513899" y="2940289"/>
            <a:ext cx="1219420" cy="34290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Band 43 (TDD)</a:t>
            </a:r>
          </a:p>
        </p:txBody>
      </p:sp>
      <p:sp>
        <p:nvSpPr>
          <p:cNvPr id="15" name="Rectangle 14"/>
          <p:cNvSpPr/>
          <p:nvPr/>
        </p:nvSpPr>
        <p:spPr>
          <a:xfrm>
            <a:off x="7182961" y="3464885"/>
            <a:ext cx="1219420" cy="3429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Band 48 (TDD)</a:t>
            </a:r>
          </a:p>
        </p:txBody>
      </p:sp>
      <p:cxnSp>
        <p:nvCxnSpPr>
          <p:cNvPr id="17" name="Straight Connector 16"/>
          <p:cNvCxnSpPr/>
          <p:nvPr/>
        </p:nvCxnSpPr>
        <p:spPr>
          <a:xfrm>
            <a:off x="6288495" y="2870791"/>
            <a:ext cx="0" cy="490426"/>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513899" y="2866526"/>
            <a:ext cx="0" cy="490426"/>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733319" y="2866526"/>
            <a:ext cx="0" cy="490426"/>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178311" y="3391122"/>
            <a:ext cx="0" cy="490426"/>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402380" y="3391122"/>
            <a:ext cx="0" cy="490426"/>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11002" y="4427647"/>
            <a:ext cx="665864" cy="415498"/>
          </a:xfrm>
          <a:prstGeom prst="rect">
            <a:avLst/>
          </a:prstGeom>
          <a:noFill/>
        </p:spPr>
        <p:txBody>
          <a:bodyPr wrap="square" lIns="0" tIns="0" rIns="0" bIns="0" rtlCol="0" anchor="ctr">
            <a:spAutoFit/>
          </a:bodyPr>
          <a:lstStyle/>
          <a:p>
            <a:pPr algn="ctr"/>
            <a:r>
              <a:rPr lang="en-US" sz="900" b="1" dirty="0"/>
              <a:t>Typical Licensed Block</a:t>
            </a:r>
          </a:p>
        </p:txBody>
      </p:sp>
      <p:sp>
        <p:nvSpPr>
          <p:cNvPr id="23" name="TextBox 22"/>
          <p:cNvSpPr txBox="1"/>
          <p:nvPr/>
        </p:nvSpPr>
        <p:spPr>
          <a:xfrm>
            <a:off x="1123064" y="4425803"/>
            <a:ext cx="607385" cy="415498"/>
          </a:xfrm>
          <a:prstGeom prst="rect">
            <a:avLst/>
          </a:prstGeom>
          <a:noFill/>
        </p:spPr>
        <p:txBody>
          <a:bodyPr wrap="square" lIns="0" tIns="0" rIns="0" bIns="0" rtlCol="0" anchor="ctr">
            <a:spAutoFit/>
          </a:bodyPr>
          <a:lstStyle/>
          <a:p>
            <a:pPr algn="ctr"/>
            <a:r>
              <a:rPr lang="en-US" sz="900" b="1" dirty="0"/>
              <a:t>Current 3.65 GHz Spectrum</a:t>
            </a:r>
          </a:p>
        </p:txBody>
      </p:sp>
      <p:sp>
        <p:nvSpPr>
          <p:cNvPr id="24" name="TextBox 23"/>
          <p:cNvSpPr txBox="1"/>
          <p:nvPr/>
        </p:nvSpPr>
        <p:spPr>
          <a:xfrm>
            <a:off x="1895252" y="4564302"/>
            <a:ext cx="665864" cy="138499"/>
          </a:xfrm>
          <a:prstGeom prst="rect">
            <a:avLst/>
          </a:prstGeom>
          <a:noFill/>
        </p:spPr>
        <p:txBody>
          <a:bodyPr wrap="square" lIns="0" tIns="0" rIns="0" bIns="0" rtlCol="0" anchor="ctr">
            <a:spAutoFit/>
          </a:bodyPr>
          <a:lstStyle/>
          <a:p>
            <a:pPr algn="ctr"/>
            <a:r>
              <a:rPr lang="en-US" sz="900" b="1" dirty="0"/>
              <a:t>CBRS</a:t>
            </a:r>
          </a:p>
        </p:txBody>
      </p:sp>
      <p:sp>
        <p:nvSpPr>
          <p:cNvPr id="25" name="TextBox 24"/>
          <p:cNvSpPr txBox="1"/>
          <p:nvPr/>
        </p:nvSpPr>
        <p:spPr>
          <a:xfrm>
            <a:off x="1124397" y="3452590"/>
            <a:ext cx="665864" cy="138499"/>
          </a:xfrm>
          <a:prstGeom prst="rect">
            <a:avLst/>
          </a:prstGeom>
          <a:noFill/>
        </p:spPr>
        <p:txBody>
          <a:bodyPr wrap="square" lIns="0" tIns="0" rIns="0" bIns="0" rtlCol="0" anchor="ctr">
            <a:spAutoFit/>
          </a:bodyPr>
          <a:lstStyle/>
          <a:p>
            <a:pPr algn="ctr"/>
            <a:r>
              <a:rPr lang="en-US" sz="900" dirty="0"/>
              <a:t>50 MHz</a:t>
            </a:r>
          </a:p>
        </p:txBody>
      </p:sp>
      <p:sp>
        <p:nvSpPr>
          <p:cNvPr id="26" name="TextBox 25"/>
          <p:cNvSpPr txBox="1"/>
          <p:nvPr/>
        </p:nvSpPr>
        <p:spPr>
          <a:xfrm>
            <a:off x="350875" y="3929755"/>
            <a:ext cx="665864" cy="138499"/>
          </a:xfrm>
          <a:prstGeom prst="rect">
            <a:avLst/>
          </a:prstGeom>
          <a:noFill/>
        </p:spPr>
        <p:txBody>
          <a:bodyPr wrap="square" lIns="0" tIns="0" rIns="0" bIns="0" rtlCol="0" anchor="ctr">
            <a:spAutoFit/>
          </a:bodyPr>
          <a:lstStyle/>
          <a:p>
            <a:pPr algn="ctr"/>
            <a:r>
              <a:rPr lang="en-US" sz="900" dirty="0"/>
              <a:t>6.5 MHz</a:t>
            </a:r>
          </a:p>
        </p:txBody>
      </p:sp>
      <p:sp>
        <p:nvSpPr>
          <p:cNvPr id="27" name="TextBox 26"/>
          <p:cNvSpPr txBox="1"/>
          <p:nvPr/>
        </p:nvSpPr>
        <p:spPr>
          <a:xfrm>
            <a:off x="1895252" y="2253826"/>
            <a:ext cx="665864" cy="138499"/>
          </a:xfrm>
          <a:prstGeom prst="rect">
            <a:avLst/>
          </a:prstGeom>
          <a:noFill/>
        </p:spPr>
        <p:txBody>
          <a:bodyPr wrap="square" lIns="0" tIns="0" rIns="0" bIns="0" rtlCol="0" anchor="ctr">
            <a:spAutoFit/>
          </a:bodyPr>
          <a:lstStyle/>
          <a:p>
            <a:pPr algn="ctr"/>
            <a:r>
              <a:rPr lang="en-US" sz="900" dirty="0"/>
              <a:t>150 MHz</a:t>
            </a:r>
          </a:p>
        </p:txBody>
      </p:sp>
      <p:sp>
        <p:nvSpPr>
          <p:cNvPr id="31" name="Isosceles Triangle 30"/>
          <p:cNvSpPr/>
          <p:nvPr/>
        </p:nvSpPr>
        <p:spPr>
          <a:xfrm>
            <a:off x="3529971" y="2209687"/>
            <a:ext cx="1952029" cy="1284223"/>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Isosceles Triangle 31"/>
          <p:cNvSpPr/>
          <p:nvPr/>
        </p:nvSpPr>
        <p:spPr>
          <a:xfrm>
            <a:off x="4017532" y="2205934"/>
            <a:ext cx="976908" cy="64325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34" name="Straight Connector 33"/>
          <p:cNvCxnSpPr>
            <a:stCxn id="32" idx="2"/>
          </p:cNvCxnSpPr>
          <p:nvPr/>
        </p:nvCxnSpPr>
        <p:spPr>
          <a:xfrm>
            <a:off x="4017532" y="2849187"/>
            <a:ext cx="97690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296273" y="3035084"/>
            <a:ext cx="418897" cy="276999"/>
          </a:xfrm>
          <a:prstGeom prst="rect">
            <a:avLst/>
          </a:prstGeom>
          <a:noFill/>
        </p:spPr>
        <p:txBody>
          <a:bodyPr wrap="none" lIns="0" tIns="0" rIns="0" bIns="0" rtlCol="0" anchor="ctr">
            <a:spAutoFit/>
          </a:bodyPr>
          <a:lstStyle/>
          <a:p>
            <a:r>
              <a:rPr lang="en-US" dirty="0">
                <a:solidFill>
                  <a:schemeClr val="bg1"/>
                </a:solidFill>
              </a:rPr>
              <a:t>PAL</a:t>
            </a:r>
          </a:p>
        </p:txBody>
      </p:sp>
      <p:sp>
        <p:nvSpPr>
          <p:cNvPr id="36" name="TextBox 35"/>
          <p:cNvSpPr txBox="1"/>
          <p:nvPr/>
        </p:nvSpPr>
        <p:spPr>
          <a:xfrm>
            <a:off x="4262467" y="3673840"/>
            <a:ext cx="487313" cy="276999"/>
          </a:xfrm>
          <a:prstGeom prst="rect">
            <a:avLst/>
          </a:prstGeom>
          <a:noFill/>
        </p:spPr>
        <p:txBody>
          <a:bodyPr wrap="none" lIns="0" tIns="0" rIns="0" bIns="0" rtlCol="0" anchor="ctr">
            <a:spAutoFit/>
          </a:bodyPr>
          <a:lstStyle/>
          <a:p>
            <a:r>
              <a:rPr lang="en-US" dirty="0">
                <a:solidFill>
                  <a:schemeClr val="bg1"/>
                </a:solidFill>
              </a:rPr>
              <a:t>GAA</a:t>
            </a:r>
          </a:p>
        </p:txBody>
      </p:sp>
      <p:sp>
        <p:nvSpPr>
          <p:cNvPr id="28" name="TextBox 27"/>
          <p:cNvSpPr txBox="1"/>
          <p:nvPr/>
        </p:nvSpPr>
        <p:spPr>
          <a:xfrm>
            <a:off x="4397118" y="2399587"/>
            <a:ext cx="218008" cy="276999"/>
          </a:xfrm>
          <a:prstGeom prst="rect">
            <a:avLst/>
          </a:prstGeom>
          <a:noFill/>
        </p:spPr>
        <p:txBody>
          <a:bodyPr wrap="none" lIns="0" tIns="0" rIns="0" bIns="0" rtlCol="0" anchor="ctr">
            <a:spAutoFit/>
          </a:bodyPr>
          <a:lstStyle/>
          <a:p>
            <a:r>
              <a:rPr lang="en-US" dirty="0">
                <a:solidFill>
                  <a:schemeClr val="bg1"/>
                </a:solidFill>
              </a:rPr>
              <a:t>IA</a:t>
            </a:r>
          </a:p>
        </p:txBody>
      </p:sp>
      <p:sp>
        <p:nvSpPr>
          <p:cNvPr id="37" name="TextBox 36"/>
          <p:cNvSpPr txBox="1"/>
          <p:nvPr/>
        </p:nvSpPr>
        <p:spPr>
          <a:xfrm>
            <a:off x="3722732" y="1810819"/>
            <a:ext cx="1484381" cy="207749"/>
          </a:xfrm>
          <a:prstGeom prst="rect">
            <a:avLst/>
          </a:prstGeom>
          <a:noFill/>
        </p:spPr>
        <p:txBody>
          <a:bodyPr wrap="none" lIns="0" tIns="0" rIns="0" bIns="0" rtlCol="0" anchor="ctr">
            <a:spAutoFit/>
          </a:bodyPr>
          <a:lstStyle/>
          <a:p>
            <a:r>
              <a:rPr lang="en-US" sz="1350" dirty="0"/>
              <a:t>Tiered Flexible Use</a:t>
            </a:r>
          </a:p>
        </p:txBody>
      </p:sp>
      <p:sp>
        <p:nvSpPr>
          <p:cNvPr id="40" name="TextBox 39"/>
          <p:cNvSpPr txBox="1"/>
          <p:nvPr/>
        </p:nvSpPr>
        <p:spPr>
          <a:xfrm>
            <a:off x="1091166" y="1994983"/>
            <a:ext cx="894476" cy="207749"/>
          </a:xfrm>
          <a:prstGeom prst="rect">
            <a:avLst/>
          </a:prstGeom>
          <a:noFill/>
        </p:spPr>
        <p:txBody>
          <a:bodyPr wrap="none" lIns="0" tIns="0" rIns="0" bIns="0" rtlCol="0" anchor="ctr">
            <a:spAutoFit/>
          </a:bodyPr>
          <a:lstStyle/>
          <a:p>
            <a:r>
              <a:rPr lang="en-US" sz="1350" dirty="0"/>
              <a:t>Opportunity</a:t>
            </a:r>
          </a:p>
        </p:txBody>
      </p:sp>
      <p:sp>
        <p:nvSpPr>
          <p:cNvPr id="41" name="TextBox 40"/>
          <p:cNvSpPr txBox="1"/>
          <p:nvPr/>
        </p:nvSpPr>
        <p:spPr>
          <a:xfrm>
            <a:off x="6680959" y="1996613"/>
            <a:ext cx="1665881" cy="415498"/>
          </a:xfrm>
          <a:prstGeom prst="rect">
            <a:avLst/>
          </a:prstGeom>
          <a:noFill/>
        </p:spPr>
        <p:txBody>
          <a:bodyPr wrap="square" lIns="0" tIns="0" rIns="0" bIns="0" rtlCol="0" anchor="ctr">
            <a:spAutoFit/>
          </a:bodyPr>
          <a:lstStyle/>
          <a:p>
            <a:pPr algn="ctr"/>
            <a:r>
              <a:rPr lang="en-US" sz="1350" dirty="0"/>
              <a:t>Establishing a New Common Band</a:t>
            </a:r>
          </a:p>
        </p:txBody>
      </p:sp>
      <p:sp>
        <p:nvSpPr>
          <p:cNvPr id="42" name="TextBox 41"/>
          <p:cNvSpPr txBox="1"/>
          <p:nvPr/>
        </p:nvSpPr>
        <p:spPr>
          <a:xfrm>
            <a:off x="5955263" y="2722013"/>
            <a:ext cx="665864" cy="138499"/>
          </a:xfrm>
          <a:prstGeom prst="rect">
            <a:avLst/>
          </a:prstGeom>
          <a:noFill/>
        </p:spPr>
        <p:txBody>
          <a:bodyPr wrap="square" lIns="0" tIns="0" rIns="0" bIns="0" rtlCol="0" anchor="ctr">
            <a:spAutoFit/>
          </a:bodyPr>
          <a:lstStyle/>
          <a:p>
            <a:pPr algn="ctr"/>
            <a:r>
              <a:rPr lang="en-US" sz="900" dirty="0"/>
              <a:t>3.4 GHz</a:t>
            </a:r>
          </a:p>
        </p:txBody>
      </p:sp>
      <p:sp>
        <p:nvSpPr>
          <p:cNvPr id="43" name="TextBox 42"/>
          <p:cNvSpPr txBox="1"/>
          <p:nvPr/>
        </p:nvSpPr>
        <p:spPr>
          <a:xfrm>
            <a:off x="7188901" y="2728026"/>
            <a:ext cx="665864" cy="138499"/>
          </a:xfrm>
          <a:prstGeom prst="rect">
            <a:avLst/>
          </a:prstGeom>
          <a:noFill/>
        </p:spPr>
        <p:txBody>
          <a:bodyPr wrap="square" lIns="0" tIns="0" rIns="0" bIns="0" rtlCol="0" anchor="ctr">
            <a:spAutoFit/>
          </a:bodyPr>
          <a:lstStyle/>
          <a:p>
            <a:pPr algn="ctr"/>
            <a:r>
              <a:rPr lang="en-US" sz="900" dirty="0"/>
              <a:t>3.6 GHz</a:t>
            </a:r>
          </a:p>
        </p:txBody>
      </p:sp>
      <p:sp>
        <p:nvSpPr>
          <p:cNvPr id="44" name="TextBox 43"/>
          <p:cNvSpPr txBox="1"/>
          <p:nvPr/>
        </p:nvSpPr>
        <p:spPr>
          <a:xfrm>
            <a:off x="8423589" y="2722013"/>
            <a:ext cx="665864" cy="138499"/>
          </a:xfrm>
          <a:prstGeom prst="rect">
            <a:avLst/>
          </a:prstGeom>
          <a:noFill/>
        </p:spPr>
        <p:txBody>
          <a:bodyPr wrap="square" lIns="0" tIns="0" rIns="0" bIns="0" rtlCol="0" anchor="ctr">
            <a:spAutoFit/>
          </a:bodyPr>
          <a:lstStyle/>
          <a:p>
            <a:pPr algn="ctr"/>
            <a:r>
              <a:rPr lang="en-US" sz="900" dirty="0"/>
              <a:t>3.8 GHz</a:t>
            </a:r>
          </a:p>
        </p:txBody>
      </p:sp>
      <p:sp>
        <p:nvSpPr>
          <p:cNvPr id="45" name="TextBox 44"/>
          <p:cNvSpPr txBox="1"/>
          <p:nvPr/>
        </p:nvSpPr>
        <p:spPr>
          <a:xfrm>
            <a:off x="6855969" y="3886061"/>
            <a:ext cx="665864" cy="138499"/>
          </a:xfrm>
          <a:prstGeom prst="rect">
            <a:avLst/>
          </a:prstGeom>
          <a:noFill/>
        </p:spPr>
        <p:txBody>
          <a:bodyPr wrap="square" lIns="0" tIns="0" rIns="0" bIns="0" rtlCol="0" anchor="ctr">
            <a:spAutoFit/>
          </a:bodyPr>
          <a:lstStyle/>
          <a:p>
            <a:pPr algn="ctr"/>
            <a:r>
              <a:rPr lang="en-US" sz="900" dirty="0"/>
              <a:t>3.55 GHz</a:t>
            </a:r>
          </a:p>
        </p:txBody>
      </p:sp>
      <p:sp>
        <p:nvSpPr>
          <p:cNvPr id="46" name="TextBox 45"/>
          <p:cNvSpPr txBox="1"/>
          <p:nvPr/>
        </p:nvSpPr>
        <p:spPr>
          <a:xfrm>
            <a:off x="8091728" y="3881547"/>
            <a:ext cx="665864" cy="138499"/>
          </a:xfrm>
          <a:prstGeom prst="rect">
            <a:avLst/>
          </a:prstGeom>
          <a:noFill/>
        </p:spPr>
        <p:txBody>
          <a:bodyPr wrap="square" lIns="0" tIns="0" rIns="0" bIns="0" rtlCol="0" anchor="ctr">
            <a:spAutoFit/>
          </a:bodyPr>
          <a:lstStyle/>
          <a:p>
            <a:pPr algn="ctr"/>
            <a:r>
              <a:rPr lang="en-US" sz="900" dirty="0"/>
              <a:t>3.7 GHz</a:t>
            </a:r>
          </a:p>
        </p:txBody>
      </p:sp>
      <p:sp>
        <p:nvSpPr>
          <p:cNvPr id="47" name="TextBox 46"/>
          <p:cNvSpPr txBox="1"/>
          <p:nvPr/>
        </p:nvSpPr>
        <p:spPr>
          <a:xfrm>
            <a:off x="3209354" y="4299150"/>
            <a:ext cx="3863471" cy="1508105"/>
          </a:xfrm>
          <a:prstGeom prst="rect">
            <a:avLst/>
          </a:prstGeom>
          <a:noFill/>
        </p:spPr>
        <p:txBody>
          <a:bodyPr wrap="square" lIns="0" tIns="0" rIns="0" bIns="0" rtlCol="0" anchor="ctr">
            <a:spAutoFit/>
          </a:bodyPr>
          <a:lstStyle/>
          <a:p>
            <a:r>
              <a:rPr lang="en-US" sz="1400" b="1" dirty="0"/>
              <a:t>Incumbents</a:t>
            </a:r>
          </a:p>
          <a:p>
            <a:pPr marL="214305" indent="-214305">
              <a:buFont typeface="Arial" panose="020B0604020202020204" pitchFamily="34" charset="0"/>
              <a:buChar char="•"/>
            </a:pPr>
            <a:r>
              <a:rPr lang="en-US" sz="1400" dirty="0"/>
              <a:t>DoD Radars (coastal areas)</a:t>
            </a:r>
          </a:p>
          <a:p>
            <a:pPr marL="214305" indent="-214305">
              <a:buFont typeface="Arial" panose="020B0604020202020204" pitchFamily="34" charset="0"/>
              <a:buChar char="•"/>
            </a:pPr>
            <a:r>
              <a:rPr lang="en-US" sz="1400" dirty="0"/>
              <a:t>Satellite Earth Stations</a:t>
            </a:r>
          </a:p>
          <a:p>
            <a:r>
              <a:rPr lang="en-US" sz="1400" b="1" dirty="0"/>
              <a:t>Priority Access Licenses (PAL)</a:t>
            </a:r>
          </a:p>
          <a:p>
            <a:pPr marL="214305" indent="-214305">
              <a:buFont typeface="Arial" panose="020B0604020202020204" pitchFamily="34" charset="0"/>
              <a:buChar char="•"/>
            </a:pPr>
            <a:r>
              <a:rPr lang="en-US" sz="1400" dirty="0"/>
              <a:t>Up to 70 MHz of spectrum licensed by auction</a:t>
            </a:r>
          </a:p>
          <a:p>
            <a:r>
              <a:rPr lang="en-US" sz="1400" b="1" dirty="0"/>
              <a:t>General Authorized Access (GAA)</a:t>
            </a:r>
          </a:p>
          <a:p>
            <a:pPr marL="214305" indent="-214305">
              <a:buFont typeface="Arial" panose="020B0604020202020204" pitchFamily="34" charset="0"/>
              <a:buChar char="•"/>
            </a:pPr>
            <a:r>
              <a:rPr lang="en-US" sz="1400" dirty="0"/>
              <a:t>At least 80 MHz nationwide</a:t>
            </a:r>
          </a:p>
        </p:txBody>
      </p:sp>
      <p:sp>
        <p:nvSpPr>
          <p:cNvPr id="38" name="TextBox 37">
            <a:extLst>
              <a:ext uri="{FF2B5EF4-FFF2-40B4-BE49-F238E27FC236}">
                <a16:creationId xmlns:a16="http://schemas.microsoft.com/office/drawing/2014/main" id="{0B2F5536-48F1-4257-9031-08DE15828413}"/>
              </a:ext>
            </a:extLst>
          </p:cNvPr>
          <p:cNvSpPr txBox="1"/>
          <p:nvPr/>
        </p:nvSpPr>
        <p:spPr>
          <a:xfrm>
            <a:off x="7804299" y="5543017"/>
            <a:ext cx="1085081" cy="715581"/>
          </a:xfrm>
          <a:prstGeom prst="rect">
            <a:avLst/>
          </a:prstGeom>
          <a:noFill/>
        </p:spPr>
        <p:txBody>
          <a:bodyPr wrap="square" rtlCol="0">
            <a:spAutoFit/>
          </a:bodyPr>
          <a:lstStyle/>
          <a:p>
            <a:r>
              <a:rPr lang="en-US" sz="1350" dirty="0"/>
              <a:t>Source: Cambium Networks</a:t>
            </a:r>
          </a:p>
        </p:txBody>
      </p:sp>
      <p:sp>
        <p:nvSpPr>
          <p:cNvPr id="5" name="Oval 4">
            <a:extLst>
              <a:ext uri="{FF2B5EF4-FFF2-40B4-BE49-F238E27FC236}">
                <a16:creationId xmlns:a16="http://schemas.microsoft.com/office/drawing/2014/main" id="{946ED297-822D-402E-B391-623B9C2B472E}"/>
              </a:ext>
            </a:extLst>
          </p:cNvPr>
          <p:cNvSpPr/>
          <p:nvPr/>
        </p:nvSpPr>
        <p:spPr>
          <a:xfrm>
            <a:off x="6823048" y="3320330"/>
            <a:ext cx="1910271" cy="108920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45720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id="{4D949D30-4988-4C29-8F18-1F0242B7B416}"/>
              </a:ext>
            </a:extLst>
          </p:cNvPr>
          <p:cNvSpPr txBox="1"/>
          <p:nvPr/>
        </p:nvSpPr>
        <p:spPr>
          <a:xfrm>
            <a:off x="816872" y="945820"/>
            <a:ext cx="7274856" cy="646331"/>
          </a:xfrm>
          <a:prstGeom prst="rect">
            <a:avLst/>
          </a:prstGeom>
          <a:noFill/>
        </p:spPr>
        <p:txBody>
          <a:bodyPr wrap="square" rtlCol="0">
            <a:spAutoFit/>
          </a:bodyPr>
          <a:lstStyle/>
          <a:p>
            <a:pPr marL="285750" indent="-285750">
              <a:buFont typeface="Arial" panose="020B0604020202020204" pitchFamily="34" charset="0"/>
              <a:buChar char="•"/>
            </a:pPr>
            <a:r>
              <a:rPr lang="en-US" dirty="0"/>
              <a:t>3650 – 3700 MHz already available with license and registration</a:t>
            </a:r>
          </a:p>
          <a:p>
            <a:pPr marL="285750" indent="-285750">
              <a:buFont typeface="Arial" panose="020B0604020202020204" pitchFamily="34" charset="0"/>
              <a:buChar char="•"/>
            </a:pPr>
            <a:r>
              <a:rPr lang="en-US" dirty="0"/>
              <a:t>CBRS PAL Auction anticipated June 2020</a:t>
            </a:r>
          </a:p>
        </p:txBody>
      </p:sp>
    </p:spTree>
    <p:extLst>
      <p:ext uri="{BB962C8B-B14F-4D97-AF65-F5344CB8AC3E}">
        <p14:creationId xmlns:p14="http://schemas.microsoft.com/office/powerpoint/2010/main" val="233577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3E706-2602-4C32-9F2F-18A54A0FBCEC}"/>
              </a:ext>
            </a:extLst>
          </p:cNvPr>
          <p:cNvSpPr>
            <a:spLocks noGrp="1"/>
          </p:cNvSpPr>
          <p:nvPr>
            <p:ph type="title"/>
          </p:nvPr>
        </p:nvSpPr>
        <p:spPr/>
        <p:txBody>
          <a:bodyPr/>
          <a:lstStyle/>
          <a:p>
            <a:r>
              <a:rPr lang="en-US" dirty="0"/>
              <a:t>Useful Frequency Band Reference Site</a:t>
            </a:r>
          </a:p>
        </p:txBody>
      </p:sp>
      <p:sp>
        <p:nvSpPr>
          <p:cNvPr id="3" name="Content Placeholder 2">
            <a:extLst>
              <a:ext uri="{FF2B5EF4-FFF2-40B4-BE49-F238E27FC236}">
                <a16:creationId xmlns:a16="http://schemas.microsoft.com/office/drawing/2014/main" id="{6D750A15-4F0D-4B62-9219-67E81B726B92}"/>
              </a:ext>
            </a:extLst>
          </p:cNvPr>
          <p:cNvSpPr>
            <a:spLocks noGrp="1"/>
          </p:cNvSpPr>
          <p:nvPr>
            <p:ph idx="1"/>
          </p:nvPr>
        </p:nvSpPr>
        <p:spPr/>
        <p:txBody>
          <a:bodyPr/>
          <a:lstStyle/>
          <a:p>
            <a:r>
              <a:rPr lang="en-US" dirty="0">
                <a:hlinkClick r:id="rId2"/>
              </a:rPr>
              <a:t>http://niviuk.free.fr/lte_band.php</a:t>
            </a:r>
            <a:endParaRPr lang="en-US" dirty="0"/>
          </a:p>
        </p:txBody>
      </p:sp>
      <p:pic>
        <p:nvPicPr>
          <p:cNvPr id="4" name="Picture 3">
            <a:extLst>
              <a:ext uri="{FF2B5EF4-FFF2-40B4-BE49-F238E27FC236}">
                <a16:creationId xmlns:a16="http://schemas.microsoft.com/office/drawing/2014/main" id="{0CADD5C1-FB75-4975-9997-17A5950DC1A3}"/>
              </a:ext>
            </a:extLst>
          </p:cNvPr>
          <p:cNvPicPr>
            <a:picLocks noChangeAspect="1"/>
          </p:cNvPicPr>
          <p:nvPr/>
        </p:nvPicPr>
        <p:blipFill>
          <a:blip r:embed="rId3"/>
          <a:stretch>
            <a:fillRect/>
          </a:stretch>
        </p:blipFill>
        <p:spPr>
          <a:xfrm>
            <a:off x="1379403" y="1791216"/>
            <a:ext cx="6781800" cy="4619625"/>
          </a:xfrm>
          <a:prstGeom prst="rect">
            <a:avLst/>
          </a:prstGeom>
        </p:spPr>
      </p:pic>
      <p:cxnSp>
        <p:nvCxnSpPr>
          <p:cNvPr id="6" name="Straight Arrow Connector 5">
            <a:extLst>
              <a:ext uri="{FF2B5EF4-FFF2-40B4-BE49-F238E27FC236}">
                <a16:creationId xmlns:a16="http://schemas.microsoft.com/office/drawing/2014/main" id="{DC7EAE89-5D8C-4D03-A578-B93B386B9A06}"/>
              </a:ext>
            </a:extLst>
          </p:cNvPr>
          <p:cNvCxnSpPr/>
          <p:nvPr/>
        </p:nvCxnSpPr>
        <p:spPr>
          <a:xfrm>
            <a:off x="342900" y="5343181"/>
            <a:ext cx="1036503" cy="616944"/>
          </a:xfrm>
          <a:prstGeom prst="straightConnector1">
            <a:avLst/>
          </a:prstGeom>
          <a:ln w="952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8652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4C4CE-7CEB-448A-85A4-C1D014D19E78}"/>
              </a:ext>
            </a:extLst>
          </p:cNvPr>
          <p:cNvSpPr>
            <a:spLocks noGrp="1"/>
          </p:cNvSpPr>
          <p:nvPr>
            <p:ph type="title"/>
          </p:nvPr>
        </p:nvSpPr>
        <p:spPr/>
        <p:txBody>
          <a:bodyPr/>
          <a:lstStyle/>
          <a:p>
            <a:r>
              <a:rPr lang="en-US" dirty="0"/>
              <a:t>Spectrum Access Systems (SAS)</a:t>
            </a:r>
          </a:p>
        </p:txBody>
      </p:sp>
      <p:sp>
        <p:nvSpPr>
          <p:cNvPr id="3" name="Content Placeholder 2">
            <a:extLst>
              <a:ext uri="{FF2B5EF4-FFF2-40B4-BE49-F238E27FC236}">
                <a16:creationId xmlns:a16="http://schemas.microsoft.com/office/drawing/2014/main" id="{BB613B50-F99A-4040-984D-955B10FBDDA3}"/>
              </a:ext>
            </a:extLst>
          </p:cNvPr>
          <p:cNvSpPr>
            <a:spLocks noGrp="1"/>
          </p:cNvSpPr>
          <p:nvPr>
            <p:ph idx="1"/>
          </p:nvPr>
        </p:nvSpPr>
        <p:spPr>
          <a:xfrm>
            <a:off x="342900" y="1104900"/>
            <a:ext cx="8272290" cy="1186608"/>
          </a:xfrm>
        </p:spPr>
        <p:txBody>
          <a:bodyPr/>
          <a:lstStyle/>
          <a:p>
            <a:r>
              <a:rPr lang="en-US" dirty="0"/>
              <a:t>The Spectrum Access System (SAS), is an automated frequency coordinator that manages spectrum sharing on a dynamic, as-needed basis across three tiers of access:</a:t>
            </a:r>
          </a:p>
          <a:p>
            <a:r>
              <a:rPr lang="en-US" dirty="0"/>
              <a:t>Tier 1 is incumbent users such as the federal government, fixed satellite users.</a:t>
            </a:r>
          </a:p>
          <a:p>
            <a:pPr lvl="1"/>
            <a:r>
              <a:rPr lang="en-US" dirty="0"/>
              <a:t>Environmental Sensing Capability (ESC) in RADAR operation areas</a:t>
            </a:r>
          </a:p>
          <a:p>
            <a:r>
              <a:rPr lang="en-US" dirty="0"/>
              <a:t>Tier 2 is Priority Access License (PAL) users—licensed wireless users who acquire spectrum through an auction. The SAS will ensure PAL users do not cause harmful interference to Tier 1 users and will protect PAL users from interference by General Authorized Access (GAA) users.</a:t>
            </a:r>
          </a:p>
          <a:p>
            <a:r>
              <a:rPr lang="en-US" dirty="0"/>
              <a:t>Tier 3 is GAA users who will deploy “lightly-licensed” devices. The SAS will ensure GAA users do not cause harmful interference into Tier 1 incumbents and Tier 2 PAL users.</a:t>
            </a:r>
          </a:p>
          <a:p>
            <a:r>
              <a:rPr lang="en-US" dirty="0"/>
              <a:t>If spectrum is not being used by one tier it can be accessed by another via the SAS—securely and without harmful interference.</a:t>
            </a:r>
          </a:p>
          <a:p>
            <a:r>
              <a:rPr lang="en-US" dirty="0"/>
              <a:t>FCC Approved SAS:  Amdocs, CommScope, Federated Wireless, Google, Sony</a:t>
            </a:r>
          </a:p>
        </p:txBody>
      </p:sp>
    </p:spTree>
    <p:extLst>
      <p:ext uri="{BB962C8B-B14F-4D97-AF65-F5344CB8AC3E}">
        <p14:creationId xmlns:p14="http://schemas.microsoft.com/office/powerpoint/2010/main" val="124399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IAVI_PPT_Template">
  <a:themeElements>
    <a:clrScheme name="Viavi PPT Colors 2016 1">
      <a:dk1>
        <a:srgbClr val="000000"/>
      </a:dk1>
      <a:lt1>
        <a:srgbClr val="FFFFFF"/>
      </a:lt1>
      <a:dk2>
        <a:srgbClr val="000000"/>
      </a:dk2>
      <a:lt2>
        <a:srgbClr val="5D1A8B"/>
      </a:lt2>
      <a:accent1>
        <a:srgbClr val="5D1A8B"/>
      </a:accent1>
      <a:accent2>
        <a:srgbClr val="0040A6"/>
      </a:accent2>
      <a:accent3>
        <a:srgbClr val="1F76C9"/>
      </a:accent3>
      <a:accent4>
        <a:srgbClr val="00AAE0"/>
      </a:accent4>
      <a:accent5>
        <a:srgbClr val="2CB34A"/>
      </a:accent5>
      <a:accent6>
        <a:srgbClr val="595959"/>
      </a:accent6>
      <a:hlink>
        <a:srgbClr val="00A9E0"/>
      </a:hlink>
      <a:folHlink>
        <a:srgbClr val="007BA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effectLst/>
      </a:spPr>
      <a:bodyPr rot="0" spcFirstLastPara="0" vertOverflow="overflow" horzOverflow="overflow" vert="horz" wrap="square" lIns="457200" tIns="45720" rIns="457200" bIns="45720" numCol="1" spcCol="0" rtlCol="0" fromWordArt="0" anchor="ctr" anchorCtr="0" forceAA="0" compatLnSpc="1">
        <a:prstTxWarp prst="textNoShape">
          <a:avLst/>
        </a:prstTxWarp>
        <a:noAutofit/>
      </a:bodyPr>
      <a:lstStyle>
        <a:defPPr algn="ctr">
          <a:defRPr sz="2400" dirty="0"/>
        </a:defPPr>
      </a:lstStyle>
      <a:style>
        <a:lnRef idx="1">
          <a:schemeClr val="accent1"/>
        </a:lnRef>
        <a:fillRef idx="3">
          <a:schemeClr val="accent1"/>
        </a:fillRef>
        <a:effectRef idx="2">
          <a:schemeClr val="accent1"/>
        </a:effectRef>
        <a:fontRef idx="minor">
          <a:schemeClr val="lt1"/>
        </a:fontRef>
      </a:style>
    </a:spDef>
    <a:lnDef>
      <a:spPr>
        <a:ln w="9525"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D5C9A224A13B40ABE8C501B64996CC" ma:contentTypeVersion="6" ma:contentTypeDescription="Create a new document." ma:contentTypeScope="" ma:versionID="46644502e0b58aa08f3535709f92add8">
  <xsd:schema xmlns:xsd="http://www.w3.org/2001/XMLSchema" xmlns:xs="http://www.w3.org/2001/XMLSchema" xmlns:p="http://schemas.microsoft.com/office/2006/metadata/properties" xmlns:ns2="94f3769f-8b79-48bb-928d-0dfc759eed46" targetNamespace="http://schemas.microsoft.com/office/2006/metadata/properties" ma:root="true" ma:fieldsID="a6faafb63ab90c8a17184efbcc81a0bb" ns2:_="">
    <xsd:import namespace="94f3769f-8b79-48bb-928d-0dfc759eed4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f3769f-8b79-48bb-928d-0dfc759eed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E258932-A5A2-4B64-9596-FD5258C1DA6B}">
  <ds:schemaRefs>
    <ds:schemaRef ds:uri="http://schemas.microsoft.com/sharepoint/v3/contenttype/forms"/>
  </ds:schemaRefs>
</ds:datastoreItem>
</file>

<file path=customXml/itemProps2.xml><?xml version="1.0" encoding="utf-8"?>
<ds:datastoreItem xmlns:ds="http://schemas.openxmlformats.org/officeDocument/2006/customXml" ds:itemID="{B2C164BA-D38E-49F0-BD31-16E0BDC0B4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f3769f-8b79-48bb-928d-0dfc759eed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8FC992-8EEE-4506-9FCF-CAC2112798D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17208</TotalTime>
  <Words>3451</Words>
  <Application>Microsoft Office PowerPoint</Application>
  <PresentationFormat>On-screen Show (4:3)</PresentationFormat>
  <Paragraphs>707</Paragraphs>
  <Slides>34</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Malgun Gothic</vt:lpstr>
      <vt:lpstr>.AppleSystemUIFont</vt:lpstr>
      <vt:lpstr>Arial</vt:lpstr>
      <vt:lpstr>Calibri</vt:lpstr>
      <vt:lpstr>Cambria</vt:lpstr>
      <vt:lpstr>Cambria Math</vt:lpstr>
      <vt:lpstr>CiscoSans ExtraLight</vt:lpstr>
      <vt:lpstr>Tahoma</vt:lpstr>
      <vt:lpstr>Wingdings</vt:lpstr>
      <vt:lpstr>VIAVI_PPT_Template</vt:lpstr>
      <vt:lpstr>Fixed Wireless Access Overview  Steve Gale – Viavi Solutions Patrick Davis – Communications Supply Group </vt:lpstr>
      <vt:lpstr>Rules for this Session</vt:lpstr>
      <vt:lpstr>FWA:  Another Item On the Menu of Access Technologies</vt:lpstr>
      <vt:lpstr>Point to Point and Point to Multi-Point</vt:lpstr>
      <vt:lpstr>Applications: Residential Broadband (PMP)</vt:lpstr>
      <vt:lpstr>Fixed Wireless Architecture (PMP)</vt:lpstr>
      <vt:lpstr>CBRS and New 3 GHz Spectrum (150 MHz)</vt:lpstr>
      <vt:lpstr>Useful Frequency Band Reference Site</vt:lpstr>
      <vt:lpstr>Spectrum Access Systems (SAS)</vt:lpstr>
      <vt:lpstr>CBRS FCC Part 96 Requirements</vt:lpstr>
      <vt:lpstr>Applications for CBRS Spectrum</vt:lpstr>
      <vt:lpstr>C-Band to bring another 280 MHz of low band Spectrum</vt:lpstr>
      <vt:lpstr>Overview of LTE</vt:lpstr>
      <vt:lpstr>LTE-PHY Overview LTE Downlink Signal Format – OFDMA </vt:lpstr>
      <vt:lpstr>LTE-PHY Overview  MIMO – Multiple In Multiple Out</vt:lpstr>
      <vt:lpstr>LTE-PHY Overview LTE Downlink Control Channels</vt:lpstr>
      <vt:lpstr>LTE versus Vendor Proprietary PMP solutions</vt:lpstr>
      <vt:lpstr>Overview of 5GNR</vt:lpstr>
      <vt:lpstr>5G RAN Overview Network Densification – IoT – Tactile Internet</vt:lpstr>
      <vt:lpstr>5G RAN Revolution Massive MIMO and Beamforming</vt:lpstr>
      <vt:lpstr>5G Radio Access 3GPP 5G NEW RADIO (NR)</vt:lpstr>
      <vt:lpstr>5G Radio Access Communication Modes</vt:lpstr>
      <vt:lpstr>5G Radio Access  5G NR Signal Format (TDD) </vt:lpstr>
      <vt:lpstr>5G Radio Access  5G NR Numerology</vt:lpstr>
      <vt:lpstr>5G Radio Access Massive MIMO Verification</vt:lpstr>
      <vt:lpstr>LTE to 5GNR Transition</vt:lpstr>
      <vt:lpstr>CellAdvisor 5G RF Characterization and Conformance Test</vt:lpstr>
      <vt:lpstr>CellAdvisor 5G Persistence Spectrum and Spectrogram</vt:lpstr>
      <vt:lpstr>CellAdvisor 5G 5G Carrier Aggregation (x8)</vt:lpstr>
      <vt:lpstr>CellAdvisor 5G 5G Beam Analysis  </vt:lpstr>
      <vt:lpstr>CellAdvisor 5G 5G Route Map Coverage</vt:lpstr>
      <vt:lpstr>Test Applications</vt:lpstr>
      <vt:lpstr>Test Applications in FWA</vt:lpstr>
      <vt:lpstr>PowerPoint Presentation</vt:lpstr>
    </vt:vector>
  </TitlesOfParts>
  <Manager/>
  <Company>VIAVI</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VIAVI Presentation Template</dc:title>
  <dc:subject/>
  <dc:creator>Suzanne Corbo</dc:creator>
  <cp:keywords/>
  <dc:description/>
  <cp:lastModifiedBy>Steve Gale</cp:lastModifiedBy>
  <cp:revision>859</cp:revision>
  <dcterms:created xsi:type="dcterms:W3CDTF">2015-06-04T13:31:18Z</dcterms:created>
  <dcterms:modified xsi:type="dcterms:W3CDTF">2020-01-16T18:19:25Z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pdateToken">
    <vt:lpwstr>6</vt:lpwstr>
  </property>
  <property fmtid="{D5CDD505-2E9C-101B-9397-08002B2CF9AE}" pid="3" name="Offisync_ProviderInitializationData">
    <vt:lpwstr>https://viavicentral.viavisolutions.com</vt:lpwstr>
  </property>
  <property fmtid="{D5CDD505-2E9C-101B-9397-08002B2CF9AE}" pid="4" name="Jive_LatestUserAccountName">
    <vt:lpwstr>gales</vt:lpwstr>
  </property>
  <property fmtid="{D5CDD505-2E9C-101B-9397-08002B2CF9AE}" pid="5" name="Jive_VersionGuid">
    <vt:lpwstr>55a7caa6-5d9a-4cb7-a6ab-3a53d7a57b18</vt:lpwstr>
  </property>
  <property fmtid="{D5CDD505-2E9C-101B-9397-08002B2CF9AE}" pid="6" name="Offisync_ServerID">
    <vt:lpwstr>85ac033c-68ff-404e-8863-b24da5829110</vt:lpwstr>
  </property>
  <property fmtid="{D5CDD505-2E9C-101B-9397-08002B2CF9AE}" pid="7" name="Offisync_UniqueId">
    <vt:lpwstr>8464</vt:lpwstr>
  </property>
  <property fmtid="{D5CDD505-2E9C-101B-9397-08002B2CF9AE}" pid="8" name="ContentTypeId">
    <vt:lpwstr>0x0101005ED5C9A224A13B40ABE8C501B64996CC</vt:lpwstr>
  </property>
  <property fmtid="{D5CDD505-2E9C-101B-9397-08002B2CF9AE}" pid="9" name="Order">
    <vt:r8>30700</vt:r8>
  </property>
  <property fmtid="{D5CDD505-2E9C-101B-9397-08002B2CF9AE}" pid="10" name="xd_Signature">
    <vt:bool>false</vt:bool>
  </property>
  <property fmtid="{D5CDD505-2E9C-101B-9397-08002B2CF9AE}" pid="11" name="xd_ProgID">
    <vt:lpwstr/>
  </property>
  <property fmtid="{D5CDD505-2E9C-101B-9397-08002B2CF9AE}" pid="12" name="_SourceUrl">
    <vt:lpwstr/>
  </property>
  <property fmtid="{D5CDD505-2E9C-101B-9397-08002B2CF9AE}" pid="13" name="_SharedFileIndex">
    <vt:lpwstr/>
  </property>
  <property fmtid="{D5CDD505-2E9C-101B-9397-08002B2CF9AE}" pid="14" name="ComplianceAssetId">
    <vt:lpwstr/>
  </property>
  <property fmtid="{D5CDD505-2E9C-101B-9397-08002B2CF9AE}" pid="15" name="TemplateUrl">
    <vt:lpwstr/>
  </property>
  <property fmtid="{D5CDD505-2E9C-101B-9397-08002B2CF9AE}" pid="16" name="Jive_ModifiedButNotPublished">
    <vt:lpwstr>True</vt:lpwstr>
  </property>
</Properties>
</file>